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538" r:id="rId5"/>
    <p:sldId id="553" r:id="rId6"/>
    <p:sldId id="542" r:id="rId7"/>
    <p:sldId id="539" r:id="rId8"/>
    <p:sldId id="540" r:id="rId9"/>
    <p:sldId id="541" r:id="rId10"/>
    <p:sldId id="543" r:id="rId11"/>
    <p:sldId id="544" r:id="rId12"/>
    <p:sldId id="549" r:id="rId13"/>
    <p:sldId id="545" r:id="rId14"/>
    <p:sldId id="546" r:id="rId15"/>
    <p:sldId id="547" r:id="rId16"/>
    <p:sldId id="550" r:id="rId17"/>
    <p:sldId id="551" r:id="rId18"/>
    <p:sldId id="569" r:id="rId19"/>
    <p:sldId id="570" r:id="rId20"/>
    <p:sldId id="571" r:id="rId21"/>
    <p:sldId id="552" r:id="rId22"/>
    <p:sldId id="554" r:id="rId23"/>
    <p:sldId id="555" r:id="rId24"/>
    <p:sldId id="556" r:id="rId25"/>
    <p:sldId id="557" r:id="rId26"/>
    <p:sldId id="558" r:id="rId27"/>
    <p:sldId id="548" r:id="rId28"/>
    <p:sldId id="559" r:id="rId29"/>
    <p:sldId id="560" r:id="rId30"/>
    <p:sldId id="561" r:id="rId31"/>
    <p:sldId id="562" r:id="rId32"/>
    <p:sldId id="563" r:id="rId33"/>
    <p:sldId id="564" r:id="rId34"/>
    <p:sldId id="565" r:id="rId35"/>
    <p:sldId id="566" r:id="rId36"/>
    <p:sldId id="568" r:id="rId37"/>
    <p:sldId id="567" r:id="rId38"/>
    <p:sldId id="572" r:id="rId39"/>
    <p:sldId id="573" r:id="rId40"/>
  </p:sldIdLst>
  <p:sldSz cx="12192000" cy="6858000"/>
  <p:notesSz cx="8801100" cy="12649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73" userDrawn="1">
          <p15:clr>
            <a:srgbClr val="A4A3A4"/>
          </p15:clr>
        </p15:guide>
        <p15:guide id="4" orient="horz" pos="22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Patrick Sturm" initials="APS" lastIdx="3" clrIdx="0">
    <p:extLst>
      <p:ext uri="{19B8F6BF-5375-455C-9EA6-DF929625EA0E}">
        <p15:presenceInfo xmlns:p15="http://schemas.microsoft.com/office/powerpoint/2012/main" userId="S::apsturm@ucdavis.edu::2fee22e5-3848-448d-8cb0-17fff71591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CC"/>
    <a:srgbClr val="C5E0B4"/>
    <a:srgbClr val="D9D9D9"/>
    <a:srgbClr val="F2F2F2"/>
    <a:srgbClr val="008080"/>
    <a:srgbClr val="1F77B4"/>
    <a:srgbClr val="DAE3F3"/>
    <a:srgbClr val="FF99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53C85-6E64-4DC0-A21A-83A816F9635C}" v="110" dt="2024-07-09T16:46:28.663"/>
    <p1510:client id="{381C3E3E-A453-4985-B031-142835C1FC7D}" v="9" dt="2024-07-10T04:52:57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100"/>
      </p:cViewPr>
      <p:guideLst>
        <p:guide orient="horz" pos="2160"/>
        <p:guide pos="3840"/>
        <p:guide pos="3973"/>
        <p:guide orient="horz" pos="229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ei, Kevin@DWR" userId="fba21217-e705-4c55-9169-ed7a02496608" providerId="ADAL" clId="{17D75FAB-AAD2-4D62-AE03-CD62B60B5612}"/>
    <pc:docChg chg="undo redo custSel addSld delSld modSld sldOrd addSection modSection">
      <pc:chgData name="Kuei, Kevin@DWR" userId="fba21217-e705-4c55-9169-ed7a02496608" providerId="ADAL" clId="{17D75FAB-AAD2-4D62-AE03-CD62B60B5612}" dt="2024-06-22T23:32:22.712" v="9372" actId="1076"/>
      <pc:docMkLst>
        <pc:docMk/>
      </pc:docMkLst>
      <pc:sldChg chg="del">
        <pc:chgData name="Kuei, Kevin@DWR" userId="fba21217-e705-4c55-9169-ed7a02496608" providerId="ADAL" clId="{17D75FAB-AAD2-4D62-AE03-CD62B60B5612}" dt="2024-06-21T18:48:27.083" v="192" actId="47"/>
        <pc:sldMkLst>
          <pc:docMk/>
          <pc:sldMk cId="3810870322" sldId="550"/>
        </pc:sldMkLst>
      </pc:sldChg>
      <pc:sldChg chg="del">
        <pc:chgData name="Kuei, Kevin@DWR" userId="fba21217-e705-4c55-9169-ed7a02496608" providerId="ADAL" clId="{17D75FAB-AAD2-4D62-AE03-CD62B60B5612}" dt="2024-06-21T18:48:27.083" v="192" actId="47"/>
        <pc:sldMkLst>
          <pc:docMk/>
          <pc:sldMk cId="1740900582" sldId="551"/>
        </pc:sldMkLst>
      </pc:sldChg>
      <pc:sldChg chg="del">
        <pc:chgData name="Kuei, Kevin@DWR" userId="fba21217-e705-4c55-9169-ed7a02496608" providerId="ADAL" clId="{17D75FAB-AAD2-4D62-AE03-CD62B60B5612}" dt="2024-06-21T18:48:27.083" v="192" actId="47"/>
        <pc:sldMkLst>
          <pc:docMk/>
          <pc:sldMk cId="3334087517" sldId="552"/>
        </pc:sldMkLst>
      </pc:sldChg>
      <pc:sldChg chg="del">
        <pc:chgData name="Kuei, Kevin@DWR" userId="fba21217-e705-4c55-9169-ed7a02496608" providerId="ADAL" clId="{17D75FAB-AAD2-4D62-AE03-CD62B60B5612}" dt="2024-06-21T18:48:27.083" v="192" actId="47"/>
        <pc:sldMkLst>
          <pc:docMk/>
          <pc:sldMk cId="718139339" sldId="553"/>
        </pc:sldMkLst>
      </pc:sldChg>
      <pc:sldChg chg="del">
        <pc:chgData name="Kuei, Kevin@DWR" userId="fba21217-e705-4c55-9169-ed7a02496608" providerId="ADAL" clId="{17D75FAB-AAD2-4D62-AE03-CD62B60B5612}" dt="2024-06-21T18:48:27.083" v="192" actId="47"/>
        <pc:sldMkLst>
          <pc:docMk/>
          <pc:sldMk cId="576677203" sldId="554"/>
        </pc:sldMkLst>
      </pc:sldChg>
      <pc:sldChg chg="del">
        <pc:chgData name="Kuei, Kevin@DWR" userId="fba21217-e705-4c55-9169-ed7a02496608" providerId="ADAL" clId="{17D75FAB-AAD2-4D62-AE03-CD62B60B5612}" dt="2024-06-21T18:48:27.083" v="192" actId="47"/>
        <pc:sldMkLst>
          <pc:docMk/>
          <pc:sldMk cId="2685574968" sldId="555"/>
        </pc:sldMkLst>
      </pc:sldChg>
      <pc:sldChg chg="del">
        <pc:chgData name="Kuei, Kevin@DWR" userId="fba21217-e705-4c55-9169-ed7a02496608" providerId="ADAL" clId="{17D75FAB-AAD2-4D62-AE03-CD62B60B5612}" dt="2024-06-21T18:48:27.083" v="192" actId="47"/>
        <pc:sldMkLst>
          <pc:docMk/>
          <pc:sldMk cId="3145556066" sldId="556"/>
        </pc:sldMkLst>
      </pc:sldChg>
      <pc:sldChg chg="del">
        <pc:chgData name="Kuei, Kevin@DWR" userId="fba21217-e705-4c55-9169-ed7a02496608" providerId="ADAL" clId="{17D75FAB-AAD2-4D62-AE03-CD62B60B5612}" dt="2024-06-21T18:48:27.083" v="192" actId="47"/>
        <pc:sldMkLst>
          <pc:docMk/>
          <pc:sldMk cId="352756465" sldId="557"/>
        </pc:sldMkLst>
      </pc:sldChg>
      <pc:sldChg chg="modSp mod">
        <pc:chgData name="Kuei, Kevin@DWR" userId="fba21217-e705-4c55-9169-ed7a02496608" providerId="ADAL" clId="{17D75FAB-AAD2-4D62-AE03-CD62B60B5612}" dt="2024-06-22T20:05:22.403" v="7383" actId="1076"/>
        <pc:sldMkLst>
          <pc:docMk/>
          <pc:sldMk cId="2394795717" sldId="558"/>
        </pc:sldMkLst>
        <pc:spChg chg="mod">
          <ac:chgData name="Kuei, Kevin@DWR" userId="fba21217-e705-4c55-9169-ed7a02496608" providerId="ADAL" clId="{17D75FAB-AAD2-4D62-AE03-CD62B60B5612}" dt="2024-06-22T20:05:22.403" v="7383" actId="1076"/>
          <ac:spMkLst>
            <pc:docMk/>
            <pc:sldMk cId="2394795717" sldId="558"/>
            <ac:spMk id="7" creationId="{72AA575E-9463-701E-F4AD-461960F3D9B6}"/>
          </ac:spMkLst>
        </pc:spChg>
        <pc:picChg chg="mod">
          <ac:chgData name="Kuei, Kevin@DWR" userId="fba21217-e705-4c55-9169-ed7a02496608" providerId="ADAL" clId="{17D75FAB-AAD2-4D62-AE03-CD62B60B5612}" dt="2024-06-22T20:05:19.605" v="7382" actId="1076"/>
          <ac:picMkLst>
            <pc:docMk/>
            <pc:sldMk cId="2394795717" sldId="558"/>
            <ac:picMk id="5" creationId="{03642D2E-92D9-D3FE-54A9-F1445FF711EC}"/>
          </ac:picMkLst>
        </pc:picChg>
      </pc:sldChg>
      <pc:sldChg chg="addSp delSp modSp mod">
        <pc:chgData name="Kuei, Kevin@DWR" userId="fba21217-e705-4c55-9169-ed7a02496608" providerId="ADAL" clId="{17D75FAB-AAD2-4D62-AE03-CD62B60B5612}" dt="2024-06-21T21:08:27.882" v="2753" actId="21"/>
        <pc:sldMkLst>
          <pc:docMk/>
          <pc:sldMk cId="1435612121" sldId="559"/>
        </pc:sldMkLst>
        <pc:spChg chg="mod">
          <ac:chgData name="Kuei, Kevin@DWR" userId="fba21217-e705-4c55-9169-ed7a02496608" providerId="ADAL" clId="{17D75FAB-AAD2-4D62-AE03-CD62B60B5612}" dt="2024-06-21T21:08:06.236" v="2742" actId="20577"/>
          <ac:spMkLst>
            <pc:docMk/>
            <pc:sldMk cId="1435612121" sldId="559"/>
            <ac:spMk id="2" creationId="{3F9BAD75-65F8-E695-643C-9AA83712EE7C}"/>
          </ac:spMkLst>
        </pc:spChg>
        <pc:grpChg chg="add del">
          <ac:chgData name="Kuei, Kevin@DWR" userId="fba21217-e705-4c55-9169-ed7a02496608" providerId="ADAL" clId="{17D75FAB-AAD2-4D62-AE03-CD62B60B5612}" dt="2024-06-21T21:08:09.786" v="2745" actId="478"/>
          <ac:grpSpMkLst>
            <pc:docMk/>
            <pc:sldMk cId="1435612121" sldId="559"/>
            <ac:grpSpMk id="9" creationId="{7461EED3-61C2-5E6B-E13B-3BF9664F4CAB}"/>
          </ac:grpSpMkLst>
        </pc:grpChg>
        <pc:picChg chg="del topLvl">
          <ac:chgData name="Kuei, Kevin@DWR" userId="fba21217-e705-4c55-9169-ed7a02496608" providerId="ADAL" clId="{17D75FAB-AAD2-4D62-AE03-CD62B60B5612}" dt="2024-06-21T21:08:09.786" v="2745" actId="478"/>
          <ac:picMkLst>
            <pc:docMk/>
            <pc:sldMk cId="1435612121" sldId="559"/>
            <ac:picMk id="3" creationId="{44075230-2C33-7C06-3973-D13251767FD4}"/>
          </ac:picMkLst>
        </pc:picChg>
        <pc:picChg chg="add del mod">
          <ac:chgData name="Kuei, Kevin@DWR" userId="fba21217-e705-4c55-9169-ed7a02496608" providerId="ADAL" clId="{17D75FAB-AAD2-4D62-AE03-CD62B60B5612}" dt="2024-06-21T21:08:27.882" v="2753" actId="21"/>
          <ac:picMkLst>
            <pc:docMk/>
            <pc:sldMk cId="1435612121" sldId="559"/>
            <ac:picMk id="4" creationId="{44075230-2C33-7C06-3973-D13251767FD4}"/>
          </ac:picMkLst>
        </pc:picChg>
        <pc:picChg chg="mod topLvl">
          <ac:chgData name="Kuei, Kevin@DWR" userId="fba21217-e705-4c55-9169-ed7a02496608" providerId="ADAL" clId="{17D75FAB-AAD2-4D62-AE03-CD62B60B5612}" dt="2024-06-21T21:08:12.960" v="2746" actId="1076"/>
          <ac:picMkLst>
            <pc:docMk/>
            <pc:sldMk cId="1435612121" sldId="559"/>
            <ac:picMk id="8" creationId="{1850C7FD-19C4-4910-31FC-3BF66EC6C645}"/>
          </ac:picMkLst>
        </pc:picChg>
      </pc:sldChg>
      <pc:sldChg chg="mod ord modShow">
        <pc:chgData name="Kuei, Kevin@DWR" userId="fba21217-e705-4c55-9169-ed7a02496608" providerId="ADAL" clId="{17D75FAB-AAD2-4D62-AE03-CD62B60B5612}" dt="2024-06-21T22:10:44.620" v="3697"/>
        <pc:sldMkLst>
          <pc:docMk/>
          <pc:sldMk cId="1873956697" sldId="560"/>
        </pc:sldMkLst>
      </pc:sldChg>
      <pc:sldChg chg="addSp delSp modSp mod modShow">
        <pc:chgData name="Kuei, Kevin@DWR" userId="fba21217-e705-4c55-9169-ed7a02496608" providerId="ADAL" clId="{17D75FAB-AAD2-4D62-AE03-CD62B60B5612}" dt="2024-06-22T22:24:46.385" v="8437"/>
        <pc:sldMkLst>
          <pc:docMk/>
          <pc:sldMk cId="4169994273" sldId="561"/>
        </pc:sldMkLst>
        <pc:spChg chg="add mod">
          <ac:chgData name="Kuei, Kevin@DWR" userId="fba21217-e705-4c55-9169-ed7a02496608" providerId="ADAL" clId="{17D75FAB-AAD2-4D62-AE03-CD62B60B5612}" dt="2024-06-21T21:01:31.002" v="2332" actId="164"/>
          <ac:spMkLst>
            <pc:docMk/>
            <pc:sldMk cId="4169994273" sldId="561"/>
            <ac:spMk id="3" creationId="{95800D2F-6A87-852B-4C56-BCC1A3A7A480}"/>
          </ac:spMkLst>
        </pc:spChg>
        <pc:spChg chg="add mod">
          <ac:chgData name="Kuei, Kevin@DWR" userId="fba21217-e705-4c55-9169-ed7a02496608" providerId="ADAL" clId="{17D75FAB-AAD2-4D62-AE03-CD62B60B5612}" dt="2024-06-21T21:01:31.002" v="2332" actId="164"/>
          <ac:spMkLst>
            <pc:docMk/>
            <pc:sldMk cId="4169994273" sldId="561"/>
            <ac:spMk id="5" creationId="{22794C0A-1392-0761-5C5A-AD248979365F}"/>
          </ac:spMkLst>
        </pc:spChg>
        <pc:spChg chg="add mod">
          <ac:chgData name="Kuei, Kevin@DWR" userId="fba21217-e705-4c55-9169-ed7a02496608" providerId="ADAL" clId="{17D75FAB-AAD2-4D62-AE03-CD62B60B5612}" dt="2024-06-21T21:01:31.002" v="2332" actId="164"/>
          <ac:spMkLst>
            <pc:docMk/>
            <pc:sldMk cId="4169994273" sldId="561"/>
            <ac:spMk id="6" creationId="{C4616E19-FE25-7988-417A-3C60AB0D781F}"/>
          </ac:spMkLst>
        </pc:spChg>
        <pc:spChg chg="add mod">
          <ac:chgData name="Kuei, Kevin@DWR" userId="fba21217-e705-4c55-9169-ed7a02496608" providerId="ADAL" clId="{17D75FAB-AAD2-4D62-AE03-CD62B60B5612}" dt="2024-06-21T21:01:31.002" v="2332" actId="164"/>
          <ac:spMkLst>
            <pc:docMk/>
            <pc:sldMk cId="4169994273" sldId="561"/>
            <ac:spMk id="7" creationId="{1365FB99-DA01-D45E-02E7-339532C0F974}"/>
          </ac:spMkLst>
        </pc:spChg>
        <pc:spChg chg="add mod">
          <ac:chgData name="Kuei, Kevin@DWR" userId="fba21217-e705-4c55-9169-ed7a02496608" providerId="ADAL" clId="{17D75FAB-AAD2-4D62-AE03-CD62B60B5612}" dt="2024-06-21T21:01:31.002" v="2332" actId="164"/>
          <ac:spMkLst>
            <pc:docMk/>
            <pc:sldMk cId="4169994273" sldId="561"/>
            <ac:spMk id="8" creationId="{2B64071A-AB40-48B9-5906-813EF2DCA357}"/>
          </ac:spMkLst>
        </pc:spChg>
        <pc:spChg chg="add mod">
          <ac:chgData name="Kuei, Kevin@DWR" userId="fba21217-e705-4c55-9169-ed7a02496608" providerId="ADAL" clId="{17D75FAB-AAD2-4D62-AE03-CD62B60B5612}" dt="2024-06-21T21:01:31.002" v="2332" actId="164"/>
          <ac:spMkLst>
            <pc:docMk/>
            <pc:sldMk cId="4169994273" sldId="561"/>
            <ac:spMk id="9" creationId="{9AD2F08E-1554-BCD9-C687-6550CB2ECD7A}"/>
          </ac:spMkLst>
        </pc:spChg>
        <pc:spChg chg="add mod">
          <ac:chgData name="Kuei, Kevin@DWR" userId="fba21217-e705-4c55-9169-ed7a02496608" providerId="ADAL" clId="{17D75FAB-AAD2-4D62-AE03-CD62B60B5612}" dt="2024-06-21T21:01:31.002" v="2332" actId="164"/>
          <ac:spMkLst>
            <pc:docMk/>
            <pc:sldMk cId="4169994273" sldId="561"/>
            <ac:spMk id="10" creationId="{A69569BC-4DF3-4609-336F-19CC84627126}"/>
          </ac:spMkLst>
        </pc:spChg>
        <pc:spChg chg="add mod">
          <ac:chgData name="Kuei, Kevin@DWR" userId="fba21217-e705-4c55-9169-ed7a02496608" providerId="ADAL" clId="{17D75FAB-AAD2-4D62-AE03-CD62B60B5612}" dt="2024-06-21T21:01:31.002" v="2332" actId="164"/>
          <ac:spMkLst>
            <pc:docMk/>
            <pc:sldMk cId="4169994273" sldId="561"/>
            <ac:spMk id="11" creationId="{7E51AD77-8E34-7762-9593-FA4E58781F49}"/>
          </ac:spMkLst>
        </pc:spChg>
        <pc:spChg chg="add mod">
          <ac:chgData name="Kuei, Kevin@DWR" userId="fba21217-e705-4c55-9169-ed7a02496608" providerId="ADAL" clId="{17D75FAB-AAD2-4D62-AE03-CD62B60B5612}" dt="2024-06-21T21:01:31.002" v="2332" actId="164"/>
          <ac:spMkLst>
            <pc:docMk/>
            <pc:sldMk cId="4169994273" sldId="561"/>
            <ac:spMk id="12" creationId="{FD85F7F5-C16A-9BDA-EC46-0D3EED7E0606}"/>
          </ac:spMkLst>
        </pc:spChg>
        <pc:spChg chg="add del mod">
          <ac:chgData name="Kuei, Kevin@DWR" userId="fba21217-e705-4c55-9169-ed7a02496608" providerId="ADAL" clId="{17D75FAB-AAD2-4D62-AE03-CD62B60B5612}" dt="2024-06-22T19:09:55.927" v="6354" actId="478"/>
          <ac:spMkLst>
            <pc:docMk/>
            <pc:sldMk cId="4169994273" sldId="561"/>
            <ac:spMk id="14" creationId="{EB44AF98-3721-F2A7-06FE-5C3A99E0A4AA}"/>
          </ac:spMkLst>
        </pc:spChg>
        <pc:spChg chg="add del mod">
          <ac:chgData name="Kuei, Kevin@DWR" userId="fba21217-e705-4c55-9169-ed7a02496608" providerId="ADAL" clId="{17D75FAB-AAD2-4D62-AE03-CD62B60B5612}" dt="2024-06-22T19:10:42.495" v="6360" actId="478"/>
          <ac:spMkLst>
            <pc:docMk/>
            <pc:sldMk cId="4169994273" sldId="561"/>
            <ac:spMk id="15" creationId="{1C35B301-7431-C503-ADF7-B1BE790296BE}"/>
          </ac:spMkLst>
        </pc:spChg>
        <pc:spChg chg="add mod">
          <ac:chgData name="Kuei, Kevin@DWR" userId="fba21217-e705-4c55-9169-ed7a02496608" providerId="ADAL" clId="{17D75FAB-AAD2-4D62-AE03-CD62B60B5612}" dt="2024-06-22T19:29:26.107" v="6562" actId="1076"/>
          <ac:spMkLst>
            <pc:docMk/>
            <pc:sldMk cId="4169994273" sldId="561"/>
            <ac:spMk id="16" creationId="{9283A2A6-5352-EBB6-75B4-75EB9693A9ED}"/>
          </ac:spMkLst>
        </pc:spChg>
        <pc:spChg chg="add del mod">
          <ac:chgData name="Kuei, Kevin@DWR" userId="fba21217-e705-4c55-9169-ed7a02496608" providerId="ADAL" clId="{17D75FAB-AAD2-4D62-AE03-CD62B60B5612}" dt="2024-06-22T19:26:40.882" v="6541" actId="21"/>
          <ac:spMkLst>
            <pc:docMk/>
            <pc:sldMk cId="4169994273" sldId="561"/>
            <ac:spMk id="17" creationId="{3CF12636-B0A1-ECF5-709D-B8EF99CEBBF3}"/>
          </ac:spMkLst>
        </pc:spChg>
        <pc:spChg chg="add mod">
          <ac:chgData name="Kuei, Kevin@DWR" userId="fba21217-e705-4c55-9169-ed7a02496608" providerId="ADAL" clId="{17D75FAB-AAD2-4D62-AE03-CD62B60B5612}" dt="2024-06-22T19:29:25.326" v="6561" actId="1076"/>
          <ac:spMkLst>
            <pc:docMk/>
            <pc:sldMk cId="4169994273" sldId="561"/>
            <ac:spMk id="18" creationId="{5459162E-496E-D06C-ED88-708B743DAA0A}"/>
          </ac:spMkLst>
        </pc:spChg>
        <pc:grpChg chg="add mod">
          <ac:chgData name="Kuei, Kevin@DWR" userId="fba21217-e705-4c55-9169-ed7a02496608" providerId="ADAL" clId="{17D75FAB-AAD2-4D62-AE03-CD62B60B5612}" dt="2024-06-21T21:01:31.002" v="2332" actId="164"/>
          <ac:grpSpMkLst>
            <pc:docMk/>
            <pc:sldMk cId="4169994273" sldId="561"/>
            <ac:grpSpMk id="13" creationId="{7DCE0618-C9AC-FBE9-D9FB-5770EB0A2476}"/>
          </ac:grpSpMkLst>
        </pc:grpChg>
        <pc:graphicFrameChg chg="mod modGraphic">
          <ac:chgData name="Kuei, Kevin@DWR" userId="fba21217-e705-4c55-9169-ed7a02496608" providerId="ADAL" clId="{17D75FAB-AAD2-4D62-AE03-CD62B60B5612}" dt="2024-06-22T22:24:46.385" v="8437"/>
          <ac:graphicFrameMkLst>
            <pc:docMk/>
            <pc:sldMk cId="4169994273" sldId="561"/>
            <ac:graphicFrameMk id="4" creationId="{1337AE69-BECD-675E-451F-8C71D157AFA0}"/>
          </ac:graphicFrameMkLst>
        </pc:graphicFrameChg>
      </pc:sldChg>
      <pc:sldChg chg="addSp modSp mod">
        <pc:chgData name="Kuei, Kevin@DWR" userId="fba21217-e705-4c55-9169-ed7a02496608" providerId="ADAL" clId="{17D75FAB-AAD2-4D62-AE03-CD62B60B5612}" dt="2024-06-22T20:05:37.447" v="7389" actId="14100"/>
        <pc:sldMkLst>
          <pc:docMk/>
          <pc:sldMk cId="1336266496" sldId="562"/>
        </pc:sldMkLst>
        <pc:grpChg chg="add mod">
          <ac:chgData name="Kuei, Kevin@DWR" userId="fba21217-e705-4c55-9169-ed7a02496608" providerId="ADAL" clId="{17D75FAB-AAD2-4D62-AE03-CD62B60B5612}" dt="2024-06-22T20:05:37.447" v="7389" actId="14100"/>
          <ac:grpSpMkLst>
            <pc:docMk/>
            <pc:sldMk cId="1336266496" sldId="562"/>
            <ac:grpSpMk id="3" creationId="{20812F10-59DE-3D28-56C9-00DA4C6AD6B0}"/>
          </ac:grpSpMkLst>
        </pc:grpChg>
        <pc:picChg chg="mod">
          <ac:chgData name="Kuei, Kevin@DWR" userId="fba21217-e705-4c55-9169-ed7a02496608" providerId="ADAL" clId="{17D75FAB-AAD2-4D62-AE03-CD62B60B5612}" dt="2024-06-22T20:05:29.528" v="7386" actId="1076"/>
          <ac:picMkLst>
            <pc:docMk/>
            <pc:sldMk cId="1336266496" sldId="562"/>
            <ac:picMk id="4" creationId="{BFE142B1-F51E-2C80-26AB-0BACFA23584C}"/>
          </ac:picMkLst>
        </pc:picChg>
        <pc:picChg chg="mod">
          <ac:chgData name="Kuei, Kevin@DWR" userId="fba21217-e705-4c55-9169-ed7a02496608" providerId="ADAL" clId="{17D75FAB-AAD2-4D62-AE03-CD62B60B5612}" dt="2024-06-22T20:05:35.180" v="7388" actId="164"/>
          <ac:picMkLst>
            <pc:docMk/>
            <pc:sldMk cId="1336266496" sldId="562"/>
            <ac:picMk id="8" creationId="{91631AF4-C635-D785-75EB-FAB9BCAA1562}"/>
          </ac:picMkLst>
        </pc:picChg>
        <pc:picChg chg="mod">
          <ac:chgData name="Kuei, Kevin@DWR" userId="fba21217-e705-4c55-9169-ed7a02496608" providerId="ADAL" clId="{17D75FAB-AAD2-4D62-AE03-CD62B60B5612}" dt="2024-06-22T20:05:35.180" v="7388" actId="164"/>
          <ac:picMkLst>
            <pc:docMk/>
            <pc:sldMk cId="1336266496" sldId="562"/>
            <ac:picMk id="10" creationId="{87F6D84E-CD7E-552E-7C3D-98CD6E1172A8}"/>
          </ac:picMkLst>
        </pc:picChg>
      </pc:sldChg>
      <pc:sldChg chg="addSp modSp mod ord">
        <pc:chgData name="Kuei, Kevin@DWR" userId="fba21217-e705-4c55-9169-ed7a02496608" providerId="ADAL" clId="{17D75FAB-AAD2-4D62-AE03-CD62B60B5612}" dt="2024-06-22T23:02:35.114" v="9148" actId="1076"/>
        <pc:sldMkLst>
          <pc:docMk/>
          <pc:sldMk cId="405223119" sldId="563"/>
        </pc:sldMkLst>
        <pc:spChg chg="mod">
          <ac:chgData name="Kuei, Kevin@DWR" userId="fba21217-e705-4c55-9169-ed7a02496608" providerId="ADAL" clId="{17D75FAB-AAD2-4D62-AE03-CD62B60B5612}" dt="2024-06-21T23:03:30.989" v="5739" actId="20577"/>
          <ac:spMkLst>
            <pc:docMk/>
            <pc:sldMk cId="405223119" sldId="563"/>
            <ac:spMk id="2" creationId="{0BF248D6-60D4-C734-D1FA-A0920A448641}"/>
          </ac:spMkLst>
        </pc:spChg>
        <pc:spChg chg="add mod">
          <ac:chgData name="Kuei, Kevin@DWR" userId="fba21217-e705-4c55-9169-ed7a02496608" providerId="ADAL" clId="{17D75FAB-AAD2-4D62-AE03-CD62B60B5612}" dt="2024-06-22T23:02:35.114" v="9148" actId="1076"/>
          <ac:spMkLst>
            <pc:docMk/>
            <pc:sldMk cId="405223119" sldId="563"/>
            <ac:spMk id="5" creationId="{04A3C232-0499-8FCF-A33E-054FBBC4E89F}"/>
          </ac:spMkLst>
        </pc:spChg>
        <pc:spChg chg="mod">
          <ac:chgData name="Kuei, Kevin@DWR" userId="fba21217-e705-4c55-9169-ed7a02496608" providerId="ADAL" clId="{17D75FAB-AAD2-4D62-AE03-CD62B60B5612}" dt="2024-06-22T20:12:16.738" v="7525" actId="1076"/>
          <ac:spMkLst>
            <pc:docMk/>
            <pc:sldMk cId="405223119" sldId="563"/>
            <ac:spMk id="8" creationId="{8BA320DB-927A-FE62-4AAC-BBB010D57594}"/>
          </ac:spMkLst>
        </pc:spChg>
        <pc:spChg chg="mod">
          <ac:chgData name="Kuei, Kevin@DWR" userId="fba21217-e705-4c55-9169-ed7a02496608" providerId="ADAL" clId="{17D75FAB-AAD2-4D62-AE03-CD62B60B5612}" dt="2024-06-21T23:04:57.010" v="5781" actId="1076"/>
          <ac:spMkLst>
            <pc:docMk/>
            <pc:sldMk cId="405223119" sldId="563"/>
            <ac:spMk id="13" creationId="{AB782AC5-B6C6-13BE-E5D2-4E75F1FF11B3}"/>
          </ac:spMkLst>
        </pc:spChg>
        <pc:spChg chg="mod">
          <ac:chgData name="Kuei, Kevin@DWR" userId="fba21217-e705-4c55-9169-ed7a02496608" providerId="ADAL" clId="{17D75FAB-AAD2-4D62-AE03-CD62B60B5612}" dt="2024-06-21T23:05:00.261" v="5782" actId="1076"/>
          <ac:spMkLst>
            <pc:docMk/>
            <pc:sldMk cId="405223119" sldId="563"/>
            <ac:spMk id="15" creationId="{AC153F0D-CD88-B934-4638-BFF2DEBB33F3}"/>
          </ac:spMkLst>
        </pc:spChg>
        <pc:graphicFrameChg chg="mod">
          <ac:chgData name="Kuei, Kevin@DWR" userId="fba21217-e705-4c55-9169-ed7a02496608" providerId="ADAL" clId="{17D75FAB-AAD2-4D62-AE03-CD62B60B5612}" dt="2024-06-22T23:02:21.882" v="9146" actId="20577"/>
          <ac:graphicFrameMkLst>
            <pc:docMk/>
            <pc:sldMk cId="405223119" sldId="563"/>
            <ac:graphicFrameMk id="3" creationId="{35856AAA-FD59-4C82-A4C2-E34C25340560}"/>
          </ac:graphicFrameMkLst>
        </pc:graphicFrameChg>
        <pc:graphicFrameChg chg="mod">
          <ac:chgData name="Kuei, Kevin@DWR" userId="fba21217-e705-4c55-9169-ed7a02496608" providerId="ADAL" clId="{17D75FAB-AAD2-4D62-AE03-CD62B60B5612}" dt="2024-06-22T23:02:29.865" v="9147" actId="14100"/>
          <ac:graphicFrameMkLst>
            <pc:docMk/>
            <pc:sldMk cId="405223119" sldId="563"/>
            <ac:graphicFrameMk id="4" creationId="{A646D891-9BDE-CDBB-A39C-0562531273C8}"/>
          </ac:graphicFrameMkLst>
        </pc:graphicFrameChg>
        <pc:picChg chg="add mod">
          <ac:chgData name="Kuei, Kevin@DWR" userId="fba21217-e705-4c55-9169-ed7a02496608" providerId="ADAL" clId="{17D75FAB-AAD2-4D62-AE03-CD62B60B5612}" dt="2024-06-22T20:12:59.013" v="7533" actId="1076"/>
          <ac:picMkLst>
            <pc:docMk/>
            <pc:sldMk cId="405223119" sldId="563"/>
            <ac:picMk id="9" creationId="{8D014C43-8D7F-9031-85E4-D6090E7DBE94}"/>
          </ac:picMkLst>
        </pc:picChg>
        <pc:cxnChg chg="mod">
          <ac:chgData name="Kuei, Kevin@DWR" userId="fba21217-e705-4c55-9169-ed7a02496608" providerId="ADAL" clId="{17D75FAB-AAD2-4D62-AE03-CD62B60B5612}" dt="2024-06-22T20:12:13.244" v="7524" actId="14100"/>
          <ac:cxnSpMkLst>
            <pc:docMk/>
            <pc:sldMk cId="405223119" sldId="563"/>
            <ac:cxnSpMk id="7" creationId="{7671B5D8-06CE-CCC0-DEFA-271F73EF73B7}"/>
          </ac:cxnSpMkLst>
        </pc:cxnChg>
      </pc:sldChg>
      <pc:sldChg chg="addSp delSp modSp mod">
        <pc:chgData name="Kuei, Kevin@DWR" userId="fba21217-e705-4c55-9169-ed7a02496608" providerId="ADAL" clId="{17D75FAB-AAD2-4D62-AE03-CD62B60B5612}" dt="2024-06-22T19:27:31.854" v="6555" actId="20577"/>
        <pc:sldMkLst>
          <pc:docMk/>
          <pc:sldMk cId="380641542" sldId="564"/>
        </pc:sldMkLst>
        <pc:spChg chg="mod">
          <ac:chgData name="Kuei, Kevin@DWR" userId="fba21217-e705-4c55-9169-ed7a02496608" providerId="ADAL" clId="{17D75FAB-AAD2-4D62-AE03-CD62B60B5612}" dt="2024-06-22T19:27:31.854" v="6555" actId="20577"/>
          <ac:spMkLst>
            <pc:docMk/>
            <pc:sldMk cId="380641542" sldId="564"/>
            <ac:spMk id="2" creationId="{0BF248D6-60D4-C734-D1FA-A0920A448641}"/>
          </ac:spMkLst>
        </pc:spChg>
        <pc:graphicFrameChg chg="mod modGraphic">
          <ac:chgData name="Kuei, Kevin@DWR" userId="fba21217-e705-4c55-9169-ed7a02496608" providerId="ADAL" clId="{17D75FAB-AAD2-4D62-AE03-CD62B60B5612}" dt="2024-06-22T19:27:17.441" v="6545" actId="2062"/>
          <ac:graphicFrameMkLst>
            <pc:docMk/>
            <pc:sldMk cId="380641542" sldId="564"/>
            <ac:graphicFrameMk id="14" creationId="{B8C18F8E-1803-B41C-6D4A-3D53823A1D38}"/>
          </ac:graphicFrameMkLst>
        </pc:graphicFrameChg>
        <pc:picChg chg="add del mod">
          <ac:chgData name="Kuei, Kevin@DWR" userId="fba21217-e705-4c55-9169-ed7a02496608" providerId="ADAL" clId="{17D75FAB-AAD2-4D62-AE03-CD62B60B5612}" dt="2024-06-21T21:13:38.231" v="3226" actId="478"/>
          <ac:picMkLst>
            <pc:docMk/>
            <pc:sldMk cId="380641542" sldId="564"/>
            <ac:picMk id="3" creationId="{FF2650DA-82F2-711B-6B57-887B2B0F02EB}"/>
          </ac:picMkLst>
        </pc:picChg>
      </pc:sldChg>
      <pc:sldChg chg="modSp mod">
        <pc:chgData name="Kuei, Kevin@DWR" userId="fba21217-e705-4c55-9169-ed7a02496608" providerId="ADAL" clId="{17D75FAB-AAD2-4D62-AE03-CD62B60B5612}" dt="2024-06-22T20:01:18.222" v="7356" actId="20577"/>
        <pc:sldMkLst>
          <pc:docMk/>
          <pc:sldMk cId="886156470" sldId="565"/>
        </pc:sldMkLst>
        <pc:spChg chg="mod">
          <ac:chgData name="Kuei, Kevin@DWR" userId="fba21217-e705-4c55-9169-ed7a02496608" providerId="ADAL" clId="{17D75FAB-AAD2-4D62-AE03-CD62B60B5612}" dt="2024-06-22T20:01:18.222" v="7356" actId="20577"/>
          <ac:spMkLst>
            <pc:docMk/>
            <pc:sldMk cId="886156470" sldId="565"/>
            <ac:spMk id="3" creationId="{8AACC8CE-8E6B-E54D-43E9-680C22743CB3}"/>
          </ac:spMkLst>
        </pc:spChg>
      </pc:sldChg>
      <pc:sldChg chg="del">
        <pc:chgData name="Kuei, Kevin@DWR" userId="fba21217-e705-4c55-9169-ed7a02496608" providerId="ADAL" clId="{17D75FAB-AAD2-4D62-AE03-CD62B60B5612}" dt="2024-06-21T18:49:12.498" v="201" actId="47"/>
        <pc:sldMkLst>
          <pc:docMk/>
          <pc:sldMk cId="4198262834" sldId="567"/>
        </pc:sldMkLst>
      </pc:sldChg>
      <pc:sldChg chg="addSp modSp del mod ord">
        <pc:chgData name="Kuei, Kevin@DWR" userId="fba21217-e705-4c55-9169-ed7a02496608" providerId="ADAL" clId="{17D75FAB-AAD2-4D62-AE03-CD62B60B5612}" dt="2024-06-21T21:38:24.892" v="3331" actId="47"/>
        <pc:sldMkLst>
          <pc:docMk/>
          <pc:sldMk cId="3848362779" sldId="568"/>
        </pc:sldMkLst>
        <pc:graphicFrameChg chg="add mod">
          <ac:chgData name="Kuei, Kevin@DWR" userId="fba21217-e705-4c55-9169-ed7a02496608" providerId="ADAL" clId="{17D75FAB-AAD2-4D62-AE03-CD62B60B5612}" dt="2024-06-21T21:35:22.941" v="3269"/>
          <ac:graphicFrameMkLst>
            <pc:docMk/>
            <pc:sldMk cId="3848362779" sldId="568"/>
            <ac:graphicFrameMk id="3" creationId="{76E8A80C-09EB-F63A-43DE-33A563D4863B}"/>
          </ac:graphicFrameMkLst>
        </pc:graphicFrameChg>
        <pc:graphicFrameChg chg="add mod">
          <ac:chgData name="Kuei, Kevin@DWR" userId="fba21217-e705-4c55-9169-ed7a02496608" providerId="ADAL" clId="{17D75FAB-AAD2-4D62-AE03-CD62B60B5612}" dt="2024-06-21T21:35:22.941" v="3269"/>
          <ac:graphicFrameMkLst>
            <pc:docMk/>
            <pc:sldMk cId="3848362779" sldId="568"/>
            <ac:graphicFrameMk id="9" creationId="{D1353F53-CA2F-4D3D-A7DC-FE4FA4DA52FA}"/>
          </ac:graphicFrameMkLst>
        </pc:graphicFrameChg>
      </pc:sldChg>
      <pc:sldChg chg="addSp delSp modSp mod ord">
        <pc:chgData name="Kuei, Kevin@DWR" userId="fba21217-e705-4c55-9169-ed7a02496608" providerId="ADAL" clId="{17D75FAB-AAD2-4D62-AE03-CD62B60B5612}" dt="2024-06-22T20:14:13.973" v="7541" actId="1582"/>
        <pc:sldMkLst>
          <pc:docMk/>
          <pc:sldMk cId="3694990679" sldId="569"/>
        </pc:sldMkLst>
        <pc:spChg chg="mod">
          <ac:chgData name="Kuei, Kevin@DWR" userId="fba21217-e705-4c55-9169-ed7a02496608" providerId="ADAL" clId="{17D75FAB-AAD2-4D62-AE03-CD62B60B5612}" dt="2024-06-21T21:08:43.816" v="2786" actId="20577"/>
          <ac:spMkLst>
            <pc:docMk/>
            <pc:sldMk cId="3694990679" sldId="569"/>
            <ac:spMk id="2" creationId="{06917215-513D-F5C1-AC6B-78A25E40CD1F}"/>
          </ac:spMkLst>
        </pc:spChg>
        <pc:spChg chg="add del">
          <ac:chgData name="Kuei, Kevin@DWR" userId="fba21217-e705-4c55-9169-ed7a02496608" providerId="ADAL" clId="{17D75FAB-AAD2-4D62-AE03-CD62B60B5612}" dt="2024-06-21T21:08:55.101" v="2788" actId="11529"/>
          <ac:spMkLst>
            <pc:docMk/>
            <pc:sldMk cId="3694990679" sldId="569"/>
            <ac:spMk id="3" creationId="{6691C784-1199-998F-D831-51B7FCDB7712}"/>
          </ac:spMkLst>
        </pc:spChg>
        <pc:spChg chg="add mod">
          <ac:chgData name="Kuei, Kevin@DWR" userId="fba21217-e705-4c55-9169-ed7a02496608" providerId="ADAL" clId="{17D75FAB-AAD2-4D62-AE03-CD62B60B5612}" dt="2024-06-21T21:09:03.538" v="2791" actId="207"/>
          <ac:spMkLst>
            <pc:docMk/>
            <pc:sldMk cId="3694990679" sldId="569"/>
            <ac:spMk id="4" creationId="{82FDFCAE-DAD6-9F91-07F5-0132197E83EE}"/>
          </ac:spMkLst>
        </pc:spChg>
        <pc:spChg chg="add mod">
          <ac:chgData name="Kuei, Kevin@DWR" userId="fba21217-e705-4c55-9169-ed7a02496608" providerId="ADAL" clId="{17D75FAB-AAD2-4D62-AE03-CD62B60B5612}" dt="2024-06-22T20:14:01.559" v="7538" actId="207"/>
          <ac:spMkLst>
            <pc:docMk/>
            <pc:sldMk cId="3694990679" sldId="569"/>
            <ac:spMk id="7" creationId="{AE62B0AB-CA15-617A-C552-56521BAF1A00}"/>
          </ac:spMkLst>
        </pc:spChg>
        <pc:spChg chg="add mod ord">
          <ac:chgData name="Kuei, Kevin@DWR" userId="fba21217-e705-4c55-9169-ed7a02496608" providerId="ADAL" clId="{17D75FAB-AAD2-4D62-AE03-CD62B60B5612}" dt="2024-06-22T20:14:01.559" v="7538" actId="207"/>
          <ac:spMkLst>
            <pc:docMk/>
            <pc:sldMk cId="3694990679" sldId="569"/>
            <ac:spMk id="8" creationId="{734E5D66-40AA-E980-8480-DED595224EDA}"/>
          </ac:spMkLst>
        </pc:spChg>
        <pc:spChg chg="add mod">
          <ac:chgData name="Kuei, Kevin@DWR" userId="fba21217-e705-4c55-9169-ed7a02496608" providerId="ADAL" clId="{17D75FAB-AAD2-4D62-AE03-CD62B60B5612}" dt="2024-06-22T20:14:06.802" v="7540" actId="207"/>
          <ac:spMkLst>
            <pc:docMk/>
            <pc:sldMk cId="3694990679" sldId="569"/>
            <ac:spMk id="9" creationId="{F7A43EAF-B0F3-41B0-86A2-409221C98B91}"/>
          </ac:spMkLst>
        </pc:spChg>
        <pc:spChg chg="add mod">
          <ac:chgData name="Kuei, Kevin@DWR" userId="fba21217-e705-4c55-9169-ed7a02496608" providerId="ADAL" clId="{17D75FAB-AAD2-4D62-AE03-CD62B60B5612}" dt="2024-06-22T20:14:01.559" v="7538" actId="207"/>
          <ac:spMkLst>
            <pc:docMk/>
            <pc:sldMk cId="3694990679" sldId="569"/>
            <ac:spMk id="10" creationId="{4AA3D82E-274D-3A1E-5C86-DF1CB0C5A14A}"/>
          </ac:spMkLst>
        </pc:spChg>
        <pc:spChg chg="add mod">
          <ac:chgData name="Kuei, Kevin@DWR" userId="fba21217-e705-4c55-9169-ed7a02496608" providerId="ADAL" clId="{17D75FAB-AAD2-4D62-AE03-CD62B60B5612}" dt="2024-06-22T20:14:13.973" v="7541" actId="1582"/>
          <ac:spMkLst>
            <pc:docMk/>
            <pc:sldMk cId="3694990679" sldId="569"/>
            <ac:spMk id="11" creationId="{A5A727A6-F852-4C30-10C3-E2550794C3B4}"/>
          </ac:spMkLst>
        </pc:spChg>
        <pc:spChg chg="add mod">
          <ac:chgData name="Kuei, Kevin@DWR" userId="fba21217-e705-4c55-9169-ed7a02496608" providerId="ADAL" clId="{17D75FAB-AAD2-4D62-AE03-CD62B60B5612}" dt="2024-06-22T20:14:13.973" v="7541" actId="1582"/>
          <ac:spMkLst>
            <pc:docMk/>
            <pc:sldMk cId="3694990679" sldId="569"/>
            <ac:spMk id="12" creationId="{EF389CA1-F523-09CA-C7C6-9CF6250FA041}"/>
          </ac:spMkLst>
        </pc:spChg>
        <pc:picChg chg="mod">
          <ac:chgData name="Kuei, Kevin@DWR" userId="fba21217-e705-4c55-9169-ed7a02496608" providerId="ADAL" clId="{17D75FAB-AAD2-4D62-AE03-CD62B60B5612}" dt="2024-06-21T21:10:16.852" v="2965" actId="1076"/>
          <ac:picMkLst>
            <pc:docMk/>
            <pc:sldMk cId="3694990679" sldId="569"/>
            <ac:picMk id="5" creationId="{F86A5D92-E850-8E5D-BC3C-D5084F427805}"/>
          </ac:picMkLst>
        </pc:picChg>
      </pc:sldChg>
      <pc:sldChg chg="addSp delSp modSp add mod ord modShow">
        <pc:chgData name="Kuei, Kevin@DWR" userId="fba21217-e705-4c55-9169-ed7a02496608" providerId="ADAL" clId="{17D75FAB-AAD2-4D62-AE03-CD62B60B5612}" dt="2024-06-22T23:01:53.154" v="9120" actId="1076"/>
        <pc:sldMkLst>
          <pc:docMk/>
          <pc:sldMk cId="2114086035" sldId="571"/>
        </pc:sldMkLst>
        <pc:spChg chg="mod">
          <ac:chgData name="Kuei, Kevin@DWR" userId="fba21217-e705-4c55-9169-ed7a02496608" providerId="ADAL" clId="{17D75FAB-AAD2-4D62-AE03-CD62B60B5612}" dt="2024-06-21T23:02:59.617" v="5717" actId="20577"/>
          <ac:spMkLst>
            <pc:docMk/>
            <pc:sldMk cId="2114086035" sldId="571"/>
            <ac:spMk id="2" creationId="{76D47D60-5109-1F05-BB05-AB098FDF4299}"/>
          </ac:spMkLst>
        </pc:spChg>
        <pc:spChg chg="add del mod">
          <ac:chgData name="Kuei, Kevin@DWR" userId="fba21217-e705-4c55-9169-ed7a02496608" providerId="ADAL" clId="{17D75FAB-AAD2-4D62-AE03-CD62B60B5612}" dt="2024-06-22T22:55:39.006" v="8828" actId="478"/>
          <ac:spMkLst>
            <pc:docMk/>
            <pc:sldMk cId="2114086035" sldId="571"/>
            <ac:spMk id="3" creationId="{B4779495-290F-043A-4431-76952FA088C1}"/>
          </ac:spMkLst>
        </pc:spChg>
        <pc:spChg chg="del">
          <ac:chgData name="Kuei, Kevin@DWR" userId="fba21217-e705-4c55-9169-ed7a02496608" providerId="ADAL" clId="{17D75FAB-AAD2-4D62-AE03-CD62B60B5612}" dt="2024-06-21T23:02:22.063" v="5704" actId="478"/>
          <ac:spMkLst>
            <pc:docMk/>
            <pc:sldMk cId="2114086035" sldId="571"/>
            <ac:spMk id="3" creationId="{DF10A3B4-BC82-3FAB-5457-C6545C3A08FE}"/>
          </ac:spMkLst>
        </pc:spChg>
        <pc:spChg chg="add del">
          <ac:chgData name="Kuei, Kevin@DWR" userId="fba21217-e705-4c55-9169-ed7a02496608" providerId="ADAL" clId="{17D75FAB-AAD2-4D62-AE03-CD62B60B5612}" dt="2024-06-22T23:00:18.163" v="9109" actId="22"/>
          <ac:spMkLst>
            <pc:docMk/>
            <pc:sldMk cId="2114086035" sldId="571"/>
            <ac:spMk id="8" creationId="{C802EFC8-B07B-7654-E908-5FCF9B2609DC}"/>
          </ac:spMkLst>
        </pc:spChg>
        <pc:graphicFrameChg chg="add del mod">
          <ac:chgData name="Kuei, Kevin@DWR" userId="fba21217-e705-4c55-9169-ed7a02496608" providerId="ADAL" clId="{17D75FAB-AAD2-4D62-AE03-CD62B60B5612}" dt="2024-06-22T20:28:21.358" v="8090" actId="478"/>
          <ac:graphicFrameMkLst>
            <pc:docMk/>
            <pc:sldMk cId="2114086035" sldId="571"/>
            <ac:graphicFrameMk id="6" creationId="{58B06577-8DE8-5096-FA85-E4502A1213A4}"/>
          </ac:graphicFrameMkLst>
        </pc:graphicFrameChg>
        <pc:graphicFrameChg chg="del">
          <ac:chgData name="Kuei, Kevin@DWR" userId="fba21217-e705-4c55-9169-ed7a02496608" providerId="ADAL" clId="{17D75FAB-AAD2-4D62-AE03-CD62B60B5612}" dt="2024-06-21T23:02:22.063" v="5704" actId="478"/>
          <ac:graphicFrameMkLst>
            <pc:docMk/>
            <pc:sldMk cId="2114086035" sldId="571"/>
            <ac:graphicFrameMk id="8" creationId="{35856AAA-FD59-4C82-A4C2-E34C25340560}"/>
          </ac:graphicFrameMkLst>
        </pc:graphicFrameChg>
        <pc:picChg chg="add del mod">
          <ac:chgData name="Kuei, Kevin@DWR" userId="fba21217-e705-4c55-9169-ed7a02496608" providerId="ADAL" clId="{17D75FAB-AAD2-4D62-AE03-CD62B60B5612}" dt="2024-06-22T22:55:28.364" v="8823" actId="478"/>
          <ac:picMkLst>
            <pc:docMk/>
            <pc:sldMk cId="2114086035" sldId="571"/>
            <ac:picMk id="4" creationId="{4E9BA3C5-0C66-2BA7-ED9B-B160C61178B8}"/>
          </ac:picMkLst>
        </pc:picChg>
        <pc:picChg chg="add del mod ord">
          <ac:chgData name="Kuei, Kevin@DWR" userId="fba21217-e705-4c55-9169-ed7a02496608" providerId="ADAL" clId="{17D75FAB-AAD2-4D62-AE03-CD62B60B5612}" dt="2024-06-22T23:00:15.974" v="9106" actId="478"/>
          <ac:picMkLst>
            <pc:docMk/>
            <pc:sldMk cId="2114086035" sldId="571"/>
            <ac:picMk id="5" creationId="{901910B4-5B79-DDE9-6BB0-65DE9324B8BE}"/>
          </ac:picMkLst>
        </pc:picChg>
        <pc:picChg chg="add">
          <ac:chgData name="Kuei, Kevin@DWR" userId="fba21217-e705-4c55-9169-ed7a02496608" providerId="ADAL" clId="{17D75FAB-AAD2-4D62-AE03-CD62B60B5612}" dt="2024-06-22T22:59:54.893" v="9105"/>
          <ac:picMkLst>
            <pc:docMk/>
            <pc:sldMk cId="2114086035" sldId="571"/>
            <ac:picMk id="6" creationId="{C552B53C-7706-C14A-6452-D7A628966ECC}"/>
          </ac:picMkLst>
        </pc:picChg>
        <pc:picChg chg="add">
          <ac:chgData name="Kuei, Kevin@DWR" userId="fba21217-e705-4c55-9169-ed7a02496608" providerId="ADAL" clId="{17D75FAB-AAD2-4D62-AE03-CD62B60B5612}" dt="2024-06-22T23:00:19.443" v="9110"/>
          <ac:picMkLst>
            <pc:docMk/>
            <pc:sldMk cId="2114086035" sldId="571"/>
            <ac:picMk id="9" creationId="{D75CCCB4-6157-AEBD-D11E-0880EA69EDD4}"/>
          </ac:picMkLst>
        </pc:picChg>
        <pc:picChg chg="add mod modCrop">
          <ac:chgData name="Kuei, Kevin@DWR" userId="fba21217-e705-4c55-9169-ed7a02496608" providerId="ADAL" clId="{17D75FAB-AAD2-4D62-AE03-CD62B60B5612}" dt="2024-06-22T23:01:53.154" v="9120" actId="1076"/>
          <ac:picMkLst>
            <pc:docMk/>
            <pc:sldMk cId="2114086035" sldId="571"/>
            <ac:picMk id="10" creationId="{47195A41-0B2C-AB1D-0CDA-EA622BA41684}"/>
          </ac:picMkLst>
        </pc:picChg>
        <pc:cxnChg chg="del">
          <ac:chgData name="Kuei, Kevin@DWR" userId="fba21217-e705-4c55-9169-ed7a02496608" providerId="ADAL" clId="{17D75FAB-AAD2-4D62-AE03-CD62B60B5612}" dt="2024-06-21T23:02:22.063" v="5704" actId="478"/>
          <ac:cxnSpMkLst>
            <pc:docMk/>
            <pc:sldMk cId="2114086035" sldId="571"/>
            <ac:cxnSpMk id="5" creationId="{557E1407-ABA7-924A-5D1C-0F84930F5B3B}"/>
          </ac:cxnSpMkLst>
        </pc:cxnChg>
      </pc:sldChg>
      <pc:sldChg chg="del">
        <pc:chgData name="Kuei, Kevin@DWR" userId="fba21217-e705-4c55-9169-ed7a02496608" providerId="ADAL" clId="{17D75FAB-AAD2-4D62-AE03-CD62B60B5612}" dt="2024-06-21T18:48:33.630" v="193" actId="2696"/>
        <pc:sldMkLst>
          <pc:docMk/>
          <pc:sldMk cId="2455754729" sldId="571"/>
        </pc:sldMkLst>
      </pc:sldChg>
      <pc:sldChg chg="del">
        <pc:chgData name="Kuei, Kevin@DWR" userId="fba21217-e705-4c55-9169-ed7a02496608" providerId="ADAL" clId="{17D75FAB-AAD2-4D62-AE03-CD62B60B5612}" dt="2024-06-21T18:49:12.498" v="201" actId="47"/>
        <pc:sldMkLst>
          <pc:docMk/>
          <pc:sldMk cId="28443411" sldId="572"/>
        </pc:sldMkLst>
      </pc:sldChg>
      <pc:sldChg chg="delSp del mod modShow">
        <pc:chgData name="Kuei, Kevin@DWR" userId="fba21217-e705-4c55-9169-ed7a02496608" providerId="ADAL" clId="{17D75FAB-AAD2-4D62-AE03-CD62B60B5612}" dt="2024-06-21T23:38:20.126" v="5926" actId="47"/>
        <pc:sldMkLst>
          <pc:docMk/>
          <pc:sldMk cId="4055547632" sldId="573"/>
        </pc:sldMkLst>
        <pc:graphicFrameChg chg="del">
          <ac:chgData name="Kuei, Kevin@DWR" userId="fba21217-e705-4c55-9169-ed7a02496608" providerId="ADAL" clId="{17D75FAB-AAD2-4D62-AE03-CD62B60B5612}" dt="2024-06-21T23:15:14.103" v="5924" actId="478"/>
          <ac:graphicFrameMkLst>
            <pc:docMk/>
            <pc:sldMk cId="4055547632" sldId="573"/>
            <ac:graphicFrameMk id="3" creationId="{813341D0-1EC0-AF25-73DC-06967D1138FE}"/>
          </ac:graphicFrameMkLst>
        </pc:graphicFrameChg>
      </pc:sldChg>
      <pc:sldChg chg="del">
        <pc:chgData name="Kuei, Kevin@DWR" userId="fba21217-e705-4c55-9169-ed7a02496608" providerId="ADAL" clId="{17D75FAB-AAD2-4D62-AE03-CD62B60B5612}" dt="2024-06-21T18:49:12.498" v="201" actId="47"/>
        <pc:sldMkLst>
          <pc:docMk/>
          <pc:sldMk cId="3275253317" sldId="574"/>
        </pc:sldMkLst>
      </pc:sldChg>
      <pc:sldChg chg="del">
        <pc:chgData name="Kuei, Kevin@DWR" userId="fba21217-e705-4c55-9169-ed7a02496608" providerId="ADAL" clId="{17D75FAB-AAD2-4D62-AE03-CD62B60B5612}" dt="2024-06-21T18:49:02.623" v="199" actId="47"/>
        <pc:sldMkLst>
          <pc:docMk/>
          <pc:sldMk cId="2589829727" sldId="575"/>
        </pc:sldMkLst>
      </pc:sldChg>
      <pc:sldChg chg="mod ord modShow">
        <pc:chgData name="Kuei, Kevin@DWR" userId="fba21217-e705-4c55-9169-ed7a02496608" providerId="ADAL" clId="{17D75FAB-AAD2-4D62-AE03-CD62B60B5612}" dt="2024-06-22T20:13:38.012" v="7534" actId="729"/>
        <pc:sldMkLst>
          <pc:docMk/>
          <pc:sldMk cId="3430050248" sldId="576"/>
        </pc:sldMkLst>
      </pc:sldChg>
      <pc:sldChg chg="mod ord modShow">
        <pc:chgData name="Kuei, Kevin@DWR" userId="fba21217-e705-4c55-9169-ed7a02496608" providerId="ADAL" clId="{17D75FAB-AAD2-4D62-AE03-CD62B60B5612}" dt="2024-06-22T20:13:38.012" v="7534" actId="729"/>
        <pc:sldMkLst>
          <pc:docMk/>
          <pc:sldMk cId="660911936" sldId="577"/>
        </pc:sldMkLst>
      </pc:sldChg>
      <pc:sldChg chg="del">
        <pc:chgData name="Kuei, Kevin@DWR" userId="fba21217-e705-4c55-9169-ed7a02496608" providerId="ADAL" clId="{17D75FAB-AAD2-4D62-AE03-CD62B60B5612}" dt="2024-06-21T18:48:42.324" v="196" actId="47"/>
        <pc:sldMkLst>
          <pc:docMk/>
          <pc:sldMk cId="2718055317" sldId="578"/>
        </pc:sldMkLst>
      </pc:sldChg>
      <pc:sldChg chg="modSp mod modShow">
        <pc:chgData name="Kuei, Kevin@DWR" userId="fba21217-e705-4c55-9169-ed7a02496608" providerId="ADAL" clId="{17D75FAB-AAD2-4D62-AE03-CD62B60B5612}" dt="2024-06-21T22:11:01.794" v="3700" actId="14100"/>
        <pc:sldMkLst>
          <pc:docMk/>
          <pc:sldMk cId="1372201432" sldId="579"/>
        </pc:sldMkLst>
        <pc:spChg chg="mod">
          <ac:chgData name="Kuei, Kevin@DWR" userId="fba21217-e705-4c55-9169-ed7a02496608" providerId="ADAL" clId="{17D75FAB-AAD2-4D62-AE03-CD62B60B5612}" dt="2024-06-21T22:10:59.724" v="3699" actId="1076"/>
          <ac:spMkLst>
            <pc:docMk/>
            <pc:sldMk cId="1372201432" sldId="579"/>
            <ac:spMk id="19" creationId="{66BA18E4-E65D-D4BC-BD59-5AC1666249B0}"/>
          </ac:spMkLst>
        </pc:spChg>
        <pc:spChg chg="mod">
          <ac:chgData name="Kuei, Kevin@DWR" userId="fba21217-e705-4c55-9169-ed7a02496608" providerId="ADAL" clId="{17D75FAB-AAD2-4D62-AE03-CD62B60B5612}" dt="2024-06-21T22:11:01.794" v="3700" actId="14100"/>
          <ac:spMkLst>
            <pc:docMk/>
            <pc:sldMk cId="1372201432" sldId="579"/>
            <ac:spMk id="20" creationId="{5CAD1B40-83D1-9D16-0EC0-FF4290EB99DC}"/>
          </ac:spMkLst>
        </pc:spChg>
      </pc:sldChg>
      <pc:sldChg chg="modSp mod modShow">
        <pc:chgData name="Kuei, Kevin@DWR" userId="fba21217-e705-4c55-9169-ed7a02496608" providerId="ADAL" clId="{17D75FAB-AAD2-4D62-AE03-CD62B60B5612}" dt="2024-06-21T22:11:13.223" v="3703" actId="1076"/>
        <pc:sldMkLst>
          <pc:docMk/>
          <pc:sldMk cId="1604861173" sldId="580"/>
        </pc:sldMkLst>
        <pc:spChg chg="mod">
          <ac:chgData name="Kuei, Kevin@DWR" userId="fba21217-e705-4c55-9169-ed7a02496608" providerId="ADAL" clId="{17D75FAB-AAD2-4D62-AE03-CD62B60B5612}" dt="2024-06-21T22:11:09.189" v="3701" actId="1076"/>
          <ac:spMkLst>
            <pc:docMk/>
            <pc:sldMk cId="1604861173" sldId="580"/>
            <ac:spMk id="5" creationId="{483486C2-D0A3-6A5A-3D25-8CBFDA1A6A68}"/>
          </ac:spMkLst>
        </pc:spChg>
        <pc:picChg chg="mod">
          <ac:chgData name="Kuei, Kevin@DWR" userId="fba21217-e705-4c55-9169-ed7a02496608" providerId="ADAL" clId="{17D75FAB-AAD2-4D62-AE03-CD62B60B5612}" dt="2024-06-21T22:11:13.223" v="3703" actId="1076"/>
          <ac:picMkLst>
            <pc:docMk/>
            <pc:sldMk cId="1604861173" sldId="580"/>
            <ac:picMk id="9" creationId="{99B55623-B18D-8543-149F-A8F15C6DA204}"/>
          </ac:picMkLst>
        </pc:picChg>
      </pc:sldChg>
      <pc:sldChg chg="mod modShow">
        <pc:chgData name="Kuei, Kevin@DWR" userId="fba21217-e705-4c55-9169-ed7a02496608" providerId="ADAL" clId="{17D75FAB-AAD2-4D62-AE03-CD62B60B5612}" dt="2024-06-21T21:43:01.268" v="3561" actId="729"/>
        <pc:sldMkLst>
          <pc:docMk/>
          <pc:sldMk cId="2174794040" sldId="581"/>
        </pc:sldMkLst>
      </pc:sldChg>
      <pc:sldChg chg="addSp delSp modSp mod modShow">
        <pc:chgData name="Kuei, Kevin@DWR" userId="fba21217-e705-4c55-9169-ed7a02496608" providerId="ADAL" clId="{17D75FAB-AAD2-4D62-AE03-CD62B60B5612}" dt="2024-06-21T21:43:01.268" v="3561" actId="729"/>
        <pc:sldMkLst>
          <pc:docMk/>
          <pc:sldMk cId="1599104628" sldId="582"/>
        </pc:sldMkLst>
        <pc:spChg chg="mod">
          <ac:chgData name="Kuei, Kevin@DWR" userId="fba21217-e705-4c55-9169-ed7a02496608" providerId="ADAL" clId="{17D75FAB-AAD2-4D62-AE03-CD62B60B5612}" dt="2024-06-21T21:07:00.487" v="2728" actId="164"/>
          <ac:spMkLst>
            <pc:docMk/>
            <pc:sldMk cId="1599104628" sldId="582"/>
            <ac:spMk id="10" creationId="{CDC164B1-6E39-21E0-863B-699C14A9C20A}"/>
          </ac:spMkLst>
        </pc:spChg>
        <pc:grpChg chg="add mod">
          <ac:chgData name="Kuei, Kevin@DWR" userId="fba21217-e705-4c55-9169-ed7a02496608" providerId="ADAL" clId="{17D75FAB-AAD2-4D62-AE03-CD62B60B5612}" dt="2024-06-21T21:07:04.628" v="2730" actId="1076"/>
          <ac:grpSpMkLst>
            <pc:docMk/>
            <pc:sldMk cId="1599104628" sldId="582"/>
            <ac:grpSpMk id="3" creationId="{903BA8CC-03BB-D4D7-3ABC-F727EA17DB6D}"/>
          </ac:grpSpMkLst>
        </pc:grpChg>
        <pc:picChg chg="mod ord modCrop">
          <ac:chgData name="Kuei, Kevin@DWR" userId="fba21217-e705-4c55-9169-ed7a02496608" providerId="ADAL" clId="{17D75FAB-AAD2-4D62-AE03-CD62B60B5612}" dt="2024-06-21T21:06:40.849" v="2724" actId="167"/>
          <ac:picMkLst>
            <pc:docMk/>
            <pc:sldMk cId="1599104628" sldId="582"/>
            <ac:picMk id="4" creationId="{32C71592-AFD1-75FB-E98D-3D2CF5B14CCF}"/>
          </ac:picMkLst>
        </pc:picChg>
        <pc:picChg chg="del">
          <ac:chgData name="Kuei, Kevin@DWR" userId="fba21217-e705-4c55-9169-ed7a02496608" providerId="ADAL" clId="{17D75FAB-AAD2-4D62-AE03-CD62B60B5612}" dt="2024-06-21T21:06:42.172" v="2725" actId="478"/>
          <ac:picMkLst>
            <pc:docMk/>
            <pc:sldMk cId="1599104628" sldId="582"/>
            <ac:picMk id="5" creationId="{234489CF-27C1-48E5-C588-E88913FF2128}"/>
          </ac:picMkLst>
        </pc:picChg>
        <pc:picChg chg="mod modCrop">
          <ac:chgData name="Kuei, Kevin@DWR" userId="fba21217-e705-4c55-9169-ed7a02496608" providerId="ADAL" clId="{17D75FAB-AAD2-4D62-AE03-CD62B60B5612}" dt="2024-06-21T21:07:00.487" v="2728" actId="164"/>
          <ac:picMkLst>
            <pc:docMk/>
            <pc:sldMk cId="1599104628" sldId="582"/>
            <ac:picMk id="7" creationId="{A47452AB-1F29-6FB1-88D1-63605C0D04B8}"/>
          </ac:picMkLst>
        </pc:picChg>
      </pc:sldChg>
      <pc:sldChg chg="mod modShow">
        <pc:chgData name="Kuei, Kevin@DWR" userId="fba21217-e705-4c55-9169-ed7a02496608" providerId="ADAL" clId="{17D75FAB-AAD2-4D62-AE03-CD62B60B5612}" dt="2024-06-21T21:43:01.268" v="3561" actId="729"/>
        <pc:sldMkLst>
          <pc:docMk/>
          <pc:sldMk cId="3270567860" sldId="583"/>
        </pc:sldMkLst>
      </pc:sldChg>
      <pc:sldChg chg="mod modShow">
        <pc:chgData name="Kuei, Kevin@DWR" userId="fba21217-e705-4c55-9169-ed7a02496608" providerId="ADAL" clId="{17D75FAB-AAD2-4D62-AE03-CD62B60B5612}" dt="2024-06-21T21:43:01.268" v="3561" actId="729"/>
        <pc:sldMkLst>
          <pc:docMk/>
          <pc:sldMk cId="2099050902" sldId="584"/>
        </pc:sldMkLst>
      </pc:sldChg>
      <pc:sldChg chg="add mod ord modShow">
        <pc:chgData name="Kuei, Kevin@DWR" userId="fba21217-e705-4c55-9169-ed7a02496608" providerId="ADAL" clId="{17D75FAB-AAD2-4D62-AE03-CD62B60B5612}" dt="2024-06-22T20:13:38.012" v="7534" actId="729"/>
        <pc:sldMkLst>
          <pc:docMk/>
          <pc:sldMk cId="1304077640" sldId="585"/>
        </pc:sldMkLst>
      </pc:sldChg>
      <pc:sldChg chg="del mod modShow">
        <pc:chgData name="Kuei, Kevin@DWR" userId="fba21217-e705-4c55-9169-ed7a02496608" providerId="ADAL" clId="{17D75FAB-AAD2-4D62-AE03-CD62B60B5612}" dt="2024-06-21T21:42:13.628" v="3552" actId="2696"/>
        <pc:sldMkLst>
          <pc:docMk/>
          <pc:sldMk cId="3110596143" sldId="585"/>
        </pc:sldMkLst>
      </pc:sldChg>
      <pc:sldChg chg="mod modShow">
        <pc:chgData name="Kuei, Kevin@DWR" userId="fba21217-e705-4c55-9169-ed7a02496608" providerId="ADAL" clId="{17D75FAB-AAD2-4D62-AE03-CD62B60B5612}" dt="2024-06-22T20:13:38.012" v="7534" actId="729"/>
        <pc:sldMkLst>
          <pc:docMk/>
          <pc:sldMk cId="3547096867" sldId="586"/>
        </pc:sldMkLst>
      </pc:sldChg>
      <pc:sldChg chg="modSp del mod">
        <pc:chgData name="Kuei, Kevin@DWR" userId="fba21217-e705-4c55-9169-ed7a02496608" providerId="ADAL" clId="{17D75FAB-AAD2-4D62-AE03-CD62B60B5612}" dt="2024-06-21T18:51:35.483" v="562" actId="47"/>
        <pc:sldMkLst>
          <pc:docMk/>
          <pc:sldMk cId="2209709153" sldId="587"/>
        </pc:sldMkLst>
        <pc:spChg chg="mod">
          <ac:chgData name="Kuei, Kevin@DWR" userId="fba21217-e705-4c55-9169-ed7a02496608" providerId="ADAL" clId="{17D75FAB-AAD2-4D62-AE03-CD62B60B5612}" dt="2024-06-21T18:51:30.284" v="558" actId="21"/>
          <ac:spMkLst>
            <pc:docMk/>
            <pc:sldMk cId="2209709153" sldId="587"/>
            <ac:spMk id="3" creationId="{8AACC8CE-8E6B-E54D-43E9-680C22743CB3}"/>
          </ac:spMkLst>
        </pc:spChg>
      </pc:sldChg>
      <pc:sldChg chg="modSp del mod">
        <pc:chgData name="Kuei, Kevin@DWR" userId="fba21217-e705-4c55-9169-ed7a02496608" providerId="ADAL" clId="{17D75FAB-AAD2-4D62-AE03-CD62B60B5612}" dt="2024-06-21T23:09:27.466" v="5910" actId="47"/>
        <pc:sldMkLst>
          <pc:docMk/>
          <pc:sldMk cId="2540084107" sldId="588"/>
        </pc:sldMkLst>
        <pc:spChg chg="mod">
          <ac:chgData name="Kuei, Kevin@DWR" userId="fba21217-e705-4c55-9169-ed7a02496608" providerId="ADAL" clId="{17D75FAB-AAD2-4D62-AE03-CD62B60B5612}" dt="2024-06-21T21:04:25.344" v="2647" actId="20577"/>
          <ac:spMkLst>
            <pc:docMk/>
            <pc:sldMk cId="2540084107" sldId="588"/>
            <ac:spMk id="3" creationId="{B66F8DBF-55EC-F0F6-D549-95CA784ECD6D}"/>
          </ac:spMkLst>
        </pc:spChg>
      </pc:sldChg>
      <pc:sldChg chg="mod modShow">
        <pc:chgData name="Kuei, Kevin@DWR" userId="fba21217-e705-4c55-9169-ed7a02496608" providerId="ADAL" clId="{17D75FAB-AAD2-4D62-AE03-CD62B60B5612}" dt="2024-06-21T21:43:01.268" v="3561" actId="729"/>
        <pc:sldMkLst>
          <pc:docMk/>
          <pc:sldMk cId="1892772094" sldId="589"/>
        </pc:sldMkLst>
      </pc:sldChg>
      <pc:sldChg chg="mod modShow">
        <pc:chgData name="Kuei, Kevin@DWR" userId="fba21217-e705-4c55-9169-ed7a02496608" providerId="ADAL" clId="{17D75FAB-AAD2-4D62-AE03-CD62B60B5612}" dt="2024-06-21T21:43:01.268" v="3561" actId="729"/>
        <pc:sldMkLst>
          <pc:docMk/>
          <pc:sldMk cId="2656267413" sldId="590"/>
        </pc:sldMkLst>
      </pc:sldChg>
      <pc:sldChg chg="mod modShow">
        <pc:chgData name="Kuei, Kevin@DWR" userId="fba21217-e705-4c55-9169-ed7a02496608" providerId="ADAL" clId="{17D75FAB-AAD2-4D62-AE03-CD62B60B5612}" dt="2024-06-21T21:43:01.268" v="3561" actId="729"/>
        <pc:sldMkLst>
          <pc:docMk/>
          <pc:sldMk cId="3933082170" sldId="591"/>
        </pc:sldMkLst>
      </pc:sldChg>
      <pc:sldChg chg="modSp mod modShow">
        <pc:chgData name="Kuei, Kevin@DWR" userId="fba21217-e705-4c55-9169-ed7a02496608" providerId="ADAL" clId="{17D75FAB-AAD2-4D62-AE03-CD62B60B5612}" dt="2024-06-22T20:13:38.012" v="7534" actId="729"/>
        <pc:sldMkLst>
          <pc:docMk/>
          <pc:sldMk cId="3516837246" sldId="592"/>
        </pc:sldMkLst>
        <pc:spChg chg="mod">
          <ac:chgData name="Kuei, Kevin@DWR" userId="fba21217-e705-4c55-9169-ed7a02496608" providerId="ADAL" clId="{17D75FAB-AAD2-4D62-AE03-CD62B60B5612}" dt="2024-06-22T19:42:33.607" v="6798" actId="313"/>
          <ac:spMkLst>
            <pc:docMk/>
            <pc:sldMk cId="3516837246" sldId="592"/>
            <ac:spMk id="2" creationId="{D6A95F8F-44C4-CB9E-D06F-400ECBA1B357}"/>
          </ac:spMkLst>
        </pc:spChg>
      </pc:sldChg>
      <pc:sldChg chg="modSp mod modShow">
        <pc:chgData name="Kuei, Kevin@DWR" userId="fba21217-e705-4c55-9169-ed7a02496608" providerId="ADAL" clId="{17D75FAB-AAD2-4D62-AE03-CD62B60B5612}" dt="2024-06-22T20:13:38.012" v="7534" actId="729"/>
        <pc:sldMkLst>
          <pc:docMk/>
          <pc:sldMk cId="2309072777" sldId="593"/>
        </pc:sldMkLst>
        <pc:spChg chg="mod">
          <ac:chgData name="Kuei, Kevin@DWR" userId="fba21217-e705-4c55-9169-ed7a02496608" providerId="ADAL" clId="{17D75FAB-AAD2-4D62-AE03-CD62B60B5612}" dt="2024-06-22T19:42:36.708" v="6799"/>
          <ac:spMkLst>
            <pc:docMk/>
            <pc:sldMk cId="2309072777" sldId="593"/>
            <ac:spMk id="2" creationId="{6C402E26-127F-BD0C-790F-6DA466A59B37}"/>
          </ac:spMkLst>
        </pc:spChg>
      </pc:sldChg>
      <pc:sldChg chg="delSp modSp mod modShow">
        <pc:chgData name="Kuei, Kevin@DWR" userId="fba21217-e705-4c55-9169-ed7a02496608" providerId="ADAL" clId="{17D75FAB-AAD2-4D62-AE03-CD62B60B5612}" dt="2024-06-22T19:08:05.671" v="6349" actId="478"/>
        <pc:sldMkLst>
          <pc:docMk/>
          <pc:sldMk cId="1358156071" sldId="594"/>
        </pc:sldMkLst>
        <pc:spChg chg="mod">
          <ac:chgData name="Kuei, Kevin@DWR" userId="fba21217-e705-4c55-9169-ed7a02496608" providerId="ADAL" clId="{17D75FAB-AAD2-4D62-AE03-CD62B60B5612}" dt="2024-06-21T23:10:15.552" v="5914" actId="206"/>
          <ac:spMkLst>
            <pc:docMk/>
            <pc:sldMk cId="1358156071" sldId="594"/>
            <ac:spMk id="17" creationId="{D6F0AE95-21CE-11B4-790C-0AAFDF26E6BC}"/>
          </ac:spMkLst>
        </pc:spChg>
        <pc:cxnChg chg="del mod">
          <ac:chgData name="Kuei, Kevin@DWR" userId="fba21217-e705-4c55-9169-ed7a02496608" providerId="ADAL" clId="{17D75FAB-AAD2-4D62-AE03-CD62B60B5612}" dt="2024-06-22T19:08:05.671" v="6349" actId="478"/>
          <ac:cxnSpMkLst>
            <pc:docMk/>
            <pc:sldMk cId="1358156071" sldId="594"/>
            <ac:cxnSpMk id="4" creationId="{ED037E15-1220-E89C-6D1D-B3E13D3431D7}"/>
          </ac:cxnSpMkLst>
        </pc:cxnChg>
        <pc:cxnChg chg="del mod">
          <ac:chgData name="Kuei, Kevin@DWR" userId="fba21217-e705-4c55-9169-ed7a02496608" providerId="ADAL" clId="{17D75FAB-AAD2-4D62-AE03-CD62B60B5612}" dt="2024-06-22T19:08:05.671" v="6349" actId="478"/>
          <ac:cxnSpMkLst>
            <pc:docMk/>
            <pc:sldMk cId="1358156071" sldId="594"/>
            <ac:cxnSpMk id="6" creationId="{BB9F5710-F3C5-AEFE-DCE2-929387A82741}"/>
          </ac:cxnSpMkLst>
        </pc:cxnChg>
      </pc:sldChg>
      <pc:sldChg chg="del">
        <pc:chgData name="Kuei, Kevin@DWR" userId="fba21217-e705-4c55-9169-ed7a02496608" providerId="ADAL" clId="{17D75FAB-AAD2-4D62-AE03-CD62B60B5612}" dt="2024-06-21T23:02:32.119" v="5706" actId="47"/>
        <pc:sldMkLst>
          <pc:docMk/>
          <pc:sldMk cId="3108110153" sldId="595"/>
        </pc:sldMkLst>
      </pc:sldChg>
      <pc:sldChg chg="del">
        <pc:chgData name="Kuei, Kevin@DWR" userId="fba21217-e705-4c55-9169-ed7a02496608" providerId="ADAL" clId="{17D75FAB-AAD2-4D62-AE03-CD62B60B5612}" dt="2024-06-21T23:02:32.119" v="5706" actId="47"/>
        <pc:sldMkLst>
          <pc:docMk/>
          <pc:sldMk cId="373065357" sldId="596"/>
        </pc:sldMkLst>
      </pc:sldChg>
      <pc:sldChg chg="del">
        <pc:chgData name="Kuei, Kevin@DWR" userId="fba21217-e705-4c55-9169-ed7a02496608" providerId="ADAL" clId="{17D75FAB-AAD2-4D62-AE03-CD62B60B5612}" dt="2024-06-21T23:09:37.184" v="5911" actId="47"/>
        <pc:sldMkLst>
          <pc:docMk/>
          <pc:sldMk cId="2914250724" sldId="597"/>
        </pc:sldMkLst>
      </pc:sldChg>
      <pc:sldChg chg="addSp delSp modSp new mod">
        <pc:chgData name="Kuei, Kevin@DWR" userId="fba21217-e705-4c55-9169-ed7a02496608" providerId="ADAL" clId="{17D75FAB-AAD2-4D62-AE03-CD62B60B5612}" dt="2024-06-22T22:17:38.713" v="8362"/>
        <pc:sldMkLst>
          <pc:docMk/>
          <pc:sldMk cId="906842441" sldId="598"/>
        </pc:sldMkLst>
        <pc:spChg chg="mod">
          <ac:chgData name="Kuei, Kevin@DWR" userId="fba21217-e705-4c55-9169-ed7a02496608" providerId="ADAL" clId="{17D75FAB-AAD2-4D62-AE03-CD62B60B5612}" dt="2024-06-21T20:57:09.051" v="2164" actId="20577"/>
          <ac:spMkLst>
            <pc:docMk/>
            <pc:sldMk cId="906842441" sldId="598"/>
            <ac:spMk id="2" creationId="{09EBACE8-91C6-6D6F-A010-1BCA6652CB20}"/>
          </ac:spMkLst>
        </pc:spChg>
        <pc:spChg chg="add del mod">
          <ac:chgData name="Kuei, Kevin@DWR" userId="fba21217-e705-4c55-9169-ed7a02496608" providerId="ADAL" clId="{17D75FAB-AAD2-4D62-AE03-CD62B60B5612}" dt="2024-06-22T19:13:07.910" v="6370" actId="478"/>
          <ac:spMkLst>
            <pc:docMk/>
            <pc:sldMk cId="906842441" sldId="598"/>
            <ac:spMk id="3" creationId="{501D1BEC-37B7-1FFD-5B5A-8295FE095A72}"/>
          </ac:spMkLst>
        </pc:spChg>
        <pc:spChg chg="add mod">
          <ac:chgData name="Kuei, Kevin@DWR" userId="fba21217-e705-4c55-9169-ed7a02496608" providerId="ADAL" clId="{17D75FAB-AAD2-4D62-AE03-CD62B60B5612}" dt="2024-06-22T22:17:38.713" v="8362"/>
          <ac:spMkLst>
            <pc:docMk/>
            <pc:sldMk cId="906842441" sldId="598"/>
            <ac:spMk id="3" creationId="{77BF788E-A93A-3A56-D6B4-0ECFD04F490B}"/>
          </ac:spMkLst>
        </pc:spChg>
        <pc:spChg chg="del">
          <ac:chgData name="Kuei, Kevin@DWR" userId="fba21217-e705-4c55-9169-ed7a02496608" providerId="ADAL" clId="{17D75FAB-AAD2-4D62-AE03-CD62B60B5612}" dt="2024-06-21T18:33:42.725" v="14" actId="478"/>
          <ac:spMkLst>
            <pc:docMk/>
            <pc:sldMk cId="906842441" sldId="598"/>
            <ac:spMk id="3" creationId="{D37E7D44-3FF0-B1E1-70A2-D52194C6FE29}"/>
          </ac:spMkLst>
        </pc:spChg>
        <pc:spChg chg="add mod">
          <ac:chgData name="Kuei, Kevin@DWR" userId="fba21217-e705-4c55-9169-ed7a02496608" providerId="ADAL" clId="{17D75FAB-AAD2-4D62-AE03-CD62B60B5612}" dt="2024-06-22T19:19:07.521" v="6468" actId="1037"/>
          <ac:spMkLst>
            <pc:docMk/>
            <pc:sldMk cId="906842441" sldId="598"/>
            <ac:spMk id="4" creationId="{C7C26613-B5D5-74F5-9939-7C96EA05C4B3}"/>
          </ac:spMkLst>
        </pc:spChg>
        <pc:spChg chg="add del mod">
          <ac:chgData name="Kuei, Kevin@DWR" userId="fba21217-e705-4c55-9169-ed7a02496608" providerId="ADAL" clId="{17D75FAB-AAD2-4D62-AE03-CD62B60B5612}" dt="2024-06-21T18:33:45.264" v="22" actId="22"/>
          <ac:spMkLst>
            <pc:docMk/>
            <pc:sldMk cId="906842441" sldId="598"/>
            <ac:spMk id="5" creationId="{22DC2502-058B-E444-9B67-7A24E5B6335D}"/>
          </ac:spMkLst>
        </pc:spChg>
        <pc:spChg chg="add mod">
          <ac:chgData name="Kuei, Kevin@DWR" userId="fba21217-e705-4c55-9169-ed7a02496608" providerId="ADAL" clId="{17D75FAB-AAD2-4D62-AE03-CD62B60B5612}" dt="2024-06-22T19:19:07.521" v="6468" actId="1037"/>
          <ac:spMkLst>
            <pc:docMk/>
            <pc:sldMk cId="906842441" sldId="598"/>
            <ac:spMk id="5" creationId="{9D951354-E916-68AE-3765-95ADE3E13FDD}"/>
          </ac:spMkLst>
        </pc:spChg>
        <pc:spChg chg="add mod">
          <ac:chgData name="Kuei, Kevin@DWR" userId="fba21217-e705-4c55-9169-ed7a02496608" providerId="ADAL" clId="{17D75FAB-AAD2-4D62-AE03-CD62B60B5612}" dt="2024-06-22T19:19:07.521" v="6468" actId="1037"/>
          <ac:spMkLst>
            <pc:docMk/>
            <pc:sldMk cId="906842441" sldId="598"/>
            <ac:spMk id="7" creationId="{87FDB2C7-6EFA-ACE4-18CF-28BF2E6B452E}"/>
          </ac:spMkLst>
        </pc:spChg>
        <pc:spChg chg="add del">
          <ac:chgData name="Kuei, Kevin@DWR" userId="fba21217-e705-4c55-9169-ed7a02496608" providerId="ADAL" clId="{17D75FAB-AAD2-4D62-AE03-CD62B60B5612}" dt="2024-06-22T19:15:33.901" v="6425" actId="478"/>
          <ac:spMkLst>
            <pc:docMk/>
            <pc:sldMk cId="906842441" sldId="598"/>
            <ac:spMk id="8" creationId="{D6DD877C-13BA-A637-9CBC-029C89503010}"/>
          </ac:spMkLst>
        </pc:spChg>
        <pc:graphicFrameChg chg="add mod modGraphic">
          <ac:chgData name="Kuei, Kevin@DWR" userId="fba21217-e705-4c55-9169-ed7a02496608" providerId="ADAL" clId="{17D75FAB-AAD2-4D62-AE03-CD62B60B5612}" dt="2024-06-21T20:44:44.593" v="1966" actId="20577"/>
          <ac:graphicFrameMkLst>
            <pc:docMk/>
            <pc:sldMk cId="906842441" sldId="598"/>
            <ac:graphicFrameMk id="31" creationId="{81C47FD6-EDCD-BE56-DB05-357C7A24871F}"/>
          </ac:graphicFrameMkLst>
        </pc:graphicFrameChg>
        <pc:graphicFrameChg chg="add mod">
          <ac:chgData name="Kuei, Kevin@DWR" userId="fba21217-e705-4c55-9169-ed7a02496608" providerId="ADAL" clId="{17D75FAB-AAD2-4D62-AE03-CD62B60B5612}" dt="2024-06-21T20:38:24.055" v="1775" actId="1076"/>
          <ac:graphicFrameMkLst>
            <pc:docMk/>
            <pc:sldMk cId="906842441" sldId="598"/>
            <ac:graphicFrameMk id="32" creationId="{D84A31C8-0C8F-C6E3-04B7-A856910EC83F}"/>
          </ac:graphicFrameMkLst>
        </pc:graphicFrameChg>
        <pc:picChg chg="add mod">
          <ac:chgData name="Kuei, Kevin@DWR" userId="fba21217-e705-4c55-9169-ed7a02496608" providerId="ADAL" clId="{17D75FAB-AAD2-4D62-AE03-CD62B60B5612}" dt="2024-06-22T19:18:22.909" v="6452" actId="1076"/>
          <ac:picMkLst>
            <pc:docMk/>
            <pc:sldMk cId="906842441" sldId="598"/>
            <ac:picMk id="6" creationId="{C7DF8245-77FE-653D-8916-3468681D5A5B}"/>
          </ac:picMkLst>
        </pc:picChg>
        <pc:picChg chg="add del mod">
          <ac:chgData name="Kuei, Kevin@DWR" userId="fba21217-e705-4c55-9169-ed7a02496608" providerId="ADAL" clId="{17D75FAB-AAD2-4D62-AE03-CD62B60B5612}" dt="2024-06-21T18:43:39.520" v="34" actId="478"/>
          <ac:picMkLst>
            <pc:docMk/>
            <pc:sldMk cId="906842441" sldId="598"/>
            <ac:picMk id="8" creationId="{531D4177-1360-4D2F-13EC-F7067D01A6C5}"/>
          </ac:picMkLst>
        </pc:picChg>
        <pc:picChg chg="add del mod">
          <ac:chgData name="Kuei, Kevin@DWR" userId="fba21217-e705-4c55-9169-ed7a02496608" providerId="ADAL" clId="{17D75FAB-AAD2-4D62-AE03-CD62B60B5612}" dt="2024-06-21T18:44:54.878" v="70" actId="21"/>
          <ac:picMkLst>
            <pc:docMk/>
            <pc:sldMk cId="906842441" sldId="598"/>
            <ac:picMk id="10" creationId="{DBBC6FA5-FDB4-6DEC-B394-7DBB64CDDFDB}"/>
          </ac:picMkLst>
        </pc:picChg>
        <pc:picChg chg="add del mod">
          <ac:chgData name="Kuei, Kevin@DWR" userId="fba21217-e705-4c55-9169-ed7a02496608" providerId="ADAL" clId="{17D75FAB-AAD2-4D62-AE03-CD62B60B5612}" dt="2024-06-21T18:44:47.932" v="64" actId="21"/>
          <ac:picMkLst>
            <pc:docMk/>
            <pc:sldMk cId="906842441" sldId="598"/>
            <ac:picMk id="12" creationId="{CEA0F0AA-57E0-830A-C4D2-CB3F90E88774}"/>
          </ac:picMkLst>
        </pc:picChg>
        <pc:picChg chg="add del mod">
          <ac:chgData name="Kuei, Kevin@DWR" userId="fba21217-e705-4c55-9169-ed7a02496608" providerId="ADAL" clId="{17D75FAB-AAD2-4D62-AE03-CD62B60B5612}" dt="2024-06-21T18:44:33.848" v="60" actId="21"/>
          <ac:picMkLst>
            <pc:docMk/>
            <pc:sldMk cId="906842441" sldId="598"/>
            <ac:picMk id="14" creationId="{1E897213-5894-4F19-327F-D04F16AA49E6}"/>
          </ac:picMkLst>
        </pc:picChg>
        <pc:picChg chg="add del mod">
          <ac:chgData name="Kuei, Kevin@DWR" userId="fba21217-e705-4c55-9169-ed7a02496608" providerId="ADAL" clId="{17D75FAB-AAD2-4D62-AE03-CD62B60B5612}" dt="2024-06-21T18:44:31.771" v="58" actId="21"/>
          <ac:picMkLst>
            <pc:docMk/>
            <pc:sldMk cId="906842441" sldId="598"/>
            <ac:picMk id="16" creationId="{E9223681-20F6-2258-F358-D9B879F88FA0}"/>
          </ac:picMkLst>
        </pc:picChg>
        <pc:picChg chg="add del mod">
          <ac:chgData name="Kuei, Kevin@DWR" userId="fba21217-e705-4c55-9169-ed7a02496608" providerId="ADAL" clId="{17D75FAB-AAD2-4D62-AE03-CD62B60B5612}" dt="2024-06-21T18:44:26.042" v="54" actId="21"/>
          <ac:picMkLst>
            <pc:docMk/>
            <pc:sldMk cId="906842441" sldId="598"/>
            <ac:picMk id="18" creationId="{30BF7B27-9E87-9564-C8B3-7A8EEC338CA0}"/>
          </ac:picMkLst>
        </pc:picChg>
        <pc:picChg chg="add del mod">
          <ac:chgData name="Kuei, Kevin@DWR" userId="fba21217-e705-4c55-9169-ed7a02496608" providerId="ADAL" clId="{17D75FAB-AAD2-4D62-AE03-CD62B60B5612}" dt="2024-06-21T18:44:24.493" v="52" actId="21"/>
          <ac:picMkLst>
            <pc:docMk/>
            <pc:sldMk cId="906842441" sldId="598"/>
            <ac:picMk id="20" creationId="{1C3AA692-77E3-AC78-F74A-737DCF430536}"/>
          </ac:picMkLst>
        </pc:picChg>
        <pc:picChg chg="add del mod">
          <ac:chgData name="Kuei, Kevin@DWR" userId="fba21217-e705-4c55-9169-ed7a02496608" providerId="ADAL" clId="{17D75FAB-AAD2-4D62-AE03-CD62B60B5612}" dt="2024-06-21T18:44:22.762" v="50" actId="21"/>
          <ac:picMkLst>
            <pc:docMk/>
            <pc:sldMk cId="906842441" sldId="598"/>
            <ac:picMk id="22" creationId="{727658C2-3333-DC8E-CD64-97F08820DFCE}"/>
          </ac:picMkLst>
        </pc:picChg>
        <pc:picChg chg="add del mod">
          <ac:chgData name="Kuei, Kevin@DWR" userId="fba21217-e705-4c55-9169-ed7a02496608" providerId="ADAL" clId="{17D75FAB-AAD2-4D62-AE03-CD62B60B5612}" dt="2024-06-21T18:44:20.875" v="48" actId="21"/>
          <ac:picMkLst>
            <pc:docMk/>
            <pc:sldMk cId="906842441" sldId="598"/>
            <ac:picMk id="24" creationId="{A14E9A2E-6B19-20D5-FAC8-1F7710DFC2E5}"/>
          </ac:picMkLst>
        </pc:picChg>
        <pc:picChg chg="add del mod">
          <ac:chgData name="Kuei, Kevin@DWR" userId="fba21217-e705-4c55-9169-ed7a02496608" providerId="ADAL" clId="{17D75FAB-AAD2-4D62-AE03-CD62B60B5612}" dt="2024-06-21T18:44:18.984" v="46" actId="21"/>
          <ac:picMkLst>
            <pc:docMk/>
            <pc:sldMk cId="906842441" sldId="598"/>
            <ac:picMk id="26" creationId="{0190B542-C7BE-7D8D-12B4-FE0CC89A63AD}"/>
          </ac:picMkLst>
        </pc:picChg>
        <pc:picChg chg="add del mod">
          <ac:chgData name="Kuei, Kevin@DWR" userId="fba21217-e705-4c55-9169-ed7a02496608" providerId="ADAL" clId="{17D75FAB-AAD2-4D62-AE03-CD62B60B5612}" dt="2024-06-21T18:44:16.335" v="44" actId="21"/>
          <ac:picMkLst>
            <pc:docMk/>
            <pc:sldMk cId="906842441" sldId="598"/>
            <ac:picMk id="28" creationId="{D1020D63-A97D-6924-9358-28BC368812A3}"/>
          </ac:picMkLst>
        </pc:picChg>
        <pc:picChg chg="add del mod">
          <ac:chgData name="Kuei, Kevin@DWR" userId="fba21217-e705-4c55-9169-ed7a02496608" providerId="ADAL" clId="{17D75FAB-AAD2-4D62-AE03-CD62B60B5612}" dt="2024-06-21T18:44:13.402" v="42" actId="21"/>
          <ac:picMkLst>
            <pc:docMk/>
            <pc:sldMk cId="906842441" sldId="598"/>
            <ac:picMk id="30" creationId="{A1A6631C-6CEA-3071-3097-A360A5938D57}"/>
          </ac:picMkLst>
        </pc:picChg>
        <pc:picChg chg="add mod">
          <ac:chgData name="Kuei, Kevin@DWR" userId="fba21217-e705-4c55-9169-ed7a02496608" providerId="ADAL" clId="{17D75FAB-AAD2-4D62-AE03-CD62B60B5612}" dt="2024-06-21T20:41:31.521" v="1844" actId="1076"/>
          <ac:picMkLst>
            <pc:docMk/>
            <pc:sldMk cId="906842441" sldId="598"/>
            <ac:picMk id="33" creationId="{1E897213-5894-4F19-327F-D04F16AA49E6}"/>
          </ac:picMkLst>
        </pc:picChg>
        <pc:picChg chg="add del mod">
          <ac:chgData name="Kuei, Kevin@DWR" userId="fba21217-e705-4c55-9169-ed7a02496608" providerId="ADAL" clId="{17D75FAB-AAD2-4D62-AE03-CD62B60B5612}" dt="2024-06-21T20:41:43.874" v="1851" actId="21"/>
          <ac:picMkLst>
            <pc:docMk/>
            <pc:sldMk cId="906842441" sldId="598"/>
            <ac:picMk id="34" creationId="{1E897213-5894-4F19-327F-D04F16AA49E6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19:17.814" v="8398"/>
        <pc:sldMkLst>
          <pc:docMk/>
          <pc:sldMk cId="2753553959" sldId="599"/>
        </pc:sldMkLst>
        <pc:spChg chg="mod">
          <ac:chgData name="Kuei, Kevin@DWR" userId="fba21217-e705-4c55-9169-ed7a02496608" providerId="ADAL" clId="{17D75FAB-AAD2-4D62-AE03-CD62B60B5612}" dt="2024-06-21T20:57:20.446" v="2170"/>
          <ac:spMkLst>
            <pc:docMk/>
            <pc:sldMk cId="2753553959" sldId="599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0.747" v="6471"/>
          <ac:spMkLst>
            <pc:docMk/>
            <pc:sldMk cId="2753553959" sldId="599"/>
            <ac:spMk id="3" creationId="{7859AC52-49CF-6349-720E-4AAEFB93E1AC}"/>
          </ac:spMkLst>
        </pc:spChg>
        <pc:spChg chg="add mod">
          <ac:chgData name="Kuei, Kevin@DWR" userId="fba21217-e705-4c55-9169-ed7a02496608" providerId="ADAL" clId="{17D75FAB-AAD2-4D62-AE03-CD62B60B5612}" dt="2024-06-22T19:19:10.747" v="6471"/>
          <ac:spMkLst>
            <pc:docMk/>
            <pc:sldMk cId="2753553959" sldId="599"/>
            <ac:spMk id="6" creationId="{1322AC0D-D353-A9A3-D208-F4D129196D22}"/>
          </ac:spMkLst>
        </pc:spChg>
        <pc:spChg chg="add mod">
          <ac:chgData name="Kuei, Kevin@DWR" userId="fba21217-e705-4c55-9169-ed7a02496608" providerId="ADAL" clId="{17D75FAB-AAD2-4D62-AE03-CD62B60B5612}" dt="2024-06-22T19:19:10.747" v="6471"/>
          <ac:spMkLst>
            <pc:docMk/>
            <pc:sldMk cId="2753553959" sldId="599"/>
            <ac:spMk id="7" creationId="{BE509940-D128-D775-6044-45007F83144F}"/>
          </ac:spMkLst>
        </pc:spChg>
        <pc:spChg chg="add mod">
          <ac:chgData name="Kuei, Kevin@DWR" userId="fba21217-e705-4c55-9169-ed7a02496608" providerId="ADAL" clId="{17D75FAB-AAD2-4D62-AE03-CD62B60B5612}" dt="2024-06-22T22:19:17.814" v="8398"/>
          <ac:spMkLst>
            <pc:docMk/>
            <pc:sldMk cId="2753553959" sldId="599"/>
            <ac:spMk id="8" creationId="{0713D85B-F0D8-2F09-8D3E-CF1BD7EFF74C}"/>
          </ac:spMkLst>
        </pc:spChg>
        <pc:graphicFrameChg chg="add del mod">
          <ac:chgData name="Kuei, Kevin@DWR" userId="fba21217-e705-4c55-9169-ed7a02496608" providerId="ADAL" clId="{17D75FAB-AAD2-4D62-AE03-CD62B60B5612}" dt="2024-06-21T20:43:16.270" v="1911" actId="478"/>
          <ac:graphicFrameMkLst>
            <pc:docMk/>
            <pc:sldMk cId="2753553959" sldId="599"/>
            <ac:graphicFrameMk id="3" creationId="{39B003E2-319B-049D-9684-F506847990E3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5:43.668" v="1989" actId="403"/>
          <ac:graphicFrameMkLst>
            <pc:docMk/>
            <pc:sldMk cId="2753553959" sldId="599"/>
            <ac:graphicFrameMk id="5" creationId="{D3D75FF0-0225-AFA8-E512-555BFC97AD60}"/>
          </ac:graphicFrameMkLst>
        </pc:graphicFrameChg>
        <pc:picChg chg="add mod">
          <ac:chgData name="Kuei, Kevin@DWR" userId="fba21217-e705-4c55-9169-ed7a02496608" providerId="ADAL" clId="{17D75FAB-AAD2-4D62-AE03-CD62B60B5612}" dt="2024-06-21T20:42:03.989" v="1865"/>
          <ac:picMkLst>
            <pc:docMk/>
            <pc:sldMk cId="2753553959" sldId="599"/>
            <ac:picMk id="4" creationId="{30BF7B27-9E87-9564-C8B3-7A8EEC338CA0}"/>
          </ac:picMkLst>
        </pc:picChg>
        <pc:picChg chg="add del mod">
          <ac:chgData name="Kuei, Kevin@DWR" userId="fba21217-e705-4c55-9169-ed7a02496608" providerId="ADAL" clId="{17D75FAB-AAD2-4D62-AE03-CD62B60B5612}" dt="2024-06-21T20:44:01.584" v="1928" actId="21"/>
          <ac:picMkLst>
            <pc:docMk/>
            <pc:sldMk cId="2753553959" sldId="599"/>
            <ac:picMk id="6" creationId="{1C3AA692-77E3-AC78-F74A-737DCF430536}"/>
          </ac:picMkLst>
        </pc:picChg>
        <pc:picChg chg="add del mod">
          <ac:chgData name="Kuei, Kevin@DWR" userId="fba21217-e705-4c55-9169-ed7a02496608" providerId="ADAL" clId="{17D75FAB-AAD2-4D62-AE03-CD62B60B5612}" dt="2024-06-21T20:41:52.797" v="1858" actId="21"/>
          <ac:picMkLst>
            <pc:docMk/>
            <pc:sldMk cId="2753553959" sldId="599"/>
            <ac:picMk id="18" creationId="{30BF7B27-9E87-9564-C8B3-7A8EEC338CA0}"/>
          </ac:picMkLst>
        </pc:picChg>
        <pc:picChg chg="add del mod">
          <ac:chgData name="Kuei, Kevin@DWR" userId="fba21217-e705-4c55-9169-ed7a02496608" providerId="ADAL" clId="{17D75FAB-AAD2-4D62-AE03-CD62B60B5612}" dt="2024-06-21T20:42:08.999" v="1869" actId="21"/>
          <ac:picMkLst>
            <pc:docMk/>
            <pc:sldMk cId="2753553959" sldId="599"/>
            <ac:picMk id="20" creationId="{1C3AA692-77E3-AC78-F74A-737DCF430536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19:52.533" v="8410"/>
        <pc:sldMkLst>
          <pc:docMk/>
          <pc:sldMk cId="3818128395" sldId="600"/>
        </pc:sldMkLst>
        <pc:spChg chg="mod">
          <ac:chgData name="Kuei, Kevin@DWR" userId="fba21217-e705-4c55-9169-ed7a02496608" providerId="ADAL" clId="{17D75FAB-AAD2-4D62-AE03-CD62B60B5612}" dt="2024-06-21T20:57:35.682" v="2176"/>
          <ac:spMkLst>
            <pc:docMk/>
            <pc:sldMk cId="3818128395" sldId="600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6.841" v="6476"/>
          <ac:spMkLst>
            <pc:docMk/>
            <pc:sldMk cId="3818128395" sldId="600"/>
            <ac:spMk id="3" creationId="{28F86A7E-108F-1C49-203A-5E3A1D533E2D}"/>
          </ac:spMkLst>
        </pc:spChg>
        <pc:spChg chg="add mod">
          <ac:chgData name="Kuei, Kevin@DWR" userId="fba21217-e705-4c55-9169-ed7a02496608" providerId="ADAL" clId="{17D75FAB-AAD2-4D62-AE03-CD62B60B5612}" dt="2024-06-22T19:19:16.841" v="6476"/>
          <ac:spMkLst>
            <pc:docMk/>
            <pc:sldMk cId="3818128395" sldId="600"/>
            <ac:spMk id="4" creationId="{534678AE-C1A0-46D5-1A85-0322591E38EA}"/>
          </ac:spMkLst>
        </pc:spChg>
        <pc:spChg chg="add mod">
          <ac:chgData name="Kuei, Kevin@DWR" userId="fba21217-e705-4c55-9169-ed7a02496608" providerId="ADAL" clId="{17D75FAB-AAD2-4D62-AE03-CD62B60B5612}" dt="2024-06-22T19:19:16.841" v="6476"/>
          <ac:spMkLst>
            <pc:docMk/>
            <pc:sldMk cId="3818128395" sldId="600"/>
            <ac:spMk id="5" creationId="{F8321EE2-4811-2723-D17E-C5C4603BB1AE}"/>
          </ac:spMkLst>
        </pc:spChg>
        <pc:spChg chg="add mod">
          <ac:chgData name="Kuei, Kevin@DWR" userId="fba21217-e705-4c55-9169-ed7a02496608" providerId="ADAL" clId="{17D75FAB-AAD2-4D62-AE03-CD62B60B5612}" dt="2024-06-22T22:19:52.533" v="8410"/>
          <ac:spMkLst>
            <pc:docMk/>
            <pc:sldMk cId="3818128395" sldId="600"/>
            <ac:spMk id="8" creationId="{9581E5E8-4970-52B9-583C-72937CFD897C}"/>
          </ac:spMkLst>
        </pc:spChg>
        <pc:graphicFrameChg chg="add del mod">
          <ac:chgData name="Kuei, Kevin@DWR" userId="fba21217-e705-4c55-9169-ed7a02496608" providerId="ADAL" clId="{17D75FAB-AAD2-4D62-AE03-CD62B60B5612}" dt="2024-06-21T20:43:44.381" v="1922" actId="478"/>
          <ac:graphicFrameMkLst>
            <pc:docMk/>
            <pc:sldMk cId="3818128395" sldId="600"/>
            <ac:graphicFrameMk id="3" creationId="{042026C1-3A8F-577F-4086-72B671291D15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7:46.553" v="2014" actId="404"/>
          <ac:graphicFrameMkLst>
            <pc:docMk/>
            <pc:sldMk cId="3818128395" sldId="600"/>
            <ac:graphicFrameMk id="7" creationId="{15DC764D-A032-F847-E832-BAD792937316}"/>
          </ac:graphicFrameMkLst>
        </pc:graphicFrameChg>
        <pc:picChg chg="add del mod">
          <ac:chgData name="Kuei, Kevin@DWR" userId="fba21217-e705-4c55-9169-ed7a02496608" providerId="ADAL" clId="{17D75FAB-AAD2-4D62-AE03-CD62B60B5612}" dt="2024-06-21T20:44:22.954" v="1950" actId="21"/>
          <ac:picMkLst>
            <pc:docMk/>
            <pc:sldMk cId="3818128395" sldId="600"/>
            <ac:picMk id="4" creationId="{A1A6631C-6CEA-3071-3097-A360A5938D57}"/>
          </ac:picMkLst>
        </pc:picChg>
        <pc:picChg chg="add del mod">
          <ac:chgData name="Kuei, Kevin@DWR" userId="fba21217-e705-4c55-9169-ed7a02496608" providerId="ADAL" clId="{17D75FAB-AAD2-4D62-AE03-CD62B60B5612}" dt="2024-06-21T20:44:30.264" v="1958" actId="21"/>
          <ac:picMkLst>
            <pc:docMk/>
            <pc:sldMk cId="3818128395" sldId="600"/>
            <ac:picMk id="5" creationId="{DBBC6FA5-FDB4-6DEC-B394-7DBB64CDDFDB}"/>
          </ac:picMkLst>
        </pc:picChg>
        <pc:picChg chg="add mod">
          <ac:chgData name="Kuei, Kevin@DWR" userId="fba21217-e705-4c55-9169-ed7a02496608" providerId="ADAL" clId="{17D75FAB-AAD2-4D62-AE03-CD62B60B5612}" dt="2024-06-21T20:44:26.250" v="1954"/>
          <ac:picMkLst>
            <pc:docMk/>
            <pc:sldMk cId="3818128395" sldId="600"/>
            <ac:picMk id="6" creationId="{A1A6631C-6CEA-3071-3097-A360A5938D57}"/>
          </ac:picMkLst>
        </pc:picChg>
        <pc:picChg chg="add del mod">
          <ac:chgData name="Kuei, Kevin@DWR" userId="fba21217-e705-4c55-9169-ed7a02496608" providerId="ADAL" clId="{17D75FAB-AAD2-4D62-AE03-CD62B60B5612}" dt="2024-06-21T20:42:49.293" v="1899" actId="21"/>
          <ac:picMkLst>
            <pc:docMk/>
            <pc:sldMk cId="3818128395" sldId="600"/>
            <ac:picMk id="10" creationId="{DBBC6FA5-FDB4-6DEC-B394-7DBB64CDDFDB}"/>
          </ac:picMkLst>
        </pc:picChg>
        <pc:picChg chg="add del mod">
          <ac:chgData name="Kuei, Kevin@DWR" userId="fba21217-e705-4c55-9169-ed7a02496608" providerId="ADAL" clId="{17D75FAB-AAD2-4D62-AE03-CD62B60B5612}" dt="2024-06-21T20:42:34.817" v="1891" actId="21"/>
          <ac:picMkLst>
            <pc:docMk/>
            <pc:sldMk cId="3818128395" sldId="600"/>
            <ac:picMk id="30" creationId="{A1A6631C-6CEA-3071-3097-A360A5938D57}"/>
          </ac:picMkLst>
        </pc:picChg>
      </pc:sldChg>
      <pc:sldChg chg="addSp delSp modSp add mod ord">
        <pc:chgData name="Kuei, Kevin@DWR" userId="fba21217-e705-4c55-9169-ed7a02496608" providerId="ADAL" clId="{17D75FAB-AAD2-4D62-AE03-CD62B60B5612}" dt="2024-06-22T22:20:04.843" v="8414"/>
        <pc:sldMkLst>
          <pc:docMk/>
          <pc:sldMk cId="3946887828" sldId="601"/>
        </pc:sldMkLst>
        <pc:spChg chg="mod">
          <ac:chgData name="Kuei, Kevin@DWR" userId="fba21217-e705-4c55-9169-ed7a02496608" providerId="ADAL" clId="{17D75FAB-AAD2-4D62-AE03-CD62B60B5612}" dt="2024-06-21T20:57:39.664" v="2178"/>
          <ac:spMkLst>
            <pc:docMk/>
            <pc:sldMk cId="3946887828" sldId="601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9.017" v="6479"/>
          <ac:spMkLst>
            <pc:docMk/>
            <pc:sldMk cId="3946887828" sldId="601"/>
            <ac:spMk id="3" creationId="{4BD411F1-DF09-7091-C9DC-B0CE889E6B39}"/>
          </ac:spMkLst>
        </pc:spChg>
        <pc:spChg chg="add mod">
          <ac:chgData name="Kuei, Kevin@DWR" userId="fba21217-e705-4c55-9169-ed7a02496608" providerId="ADAL" clId="{17D75FAB-AAD2-4D62-AE03-CD62B60B5612}" dt="2024-06-22T19:19:19.017" v="6479"/>
          <ac:spMkLst>
            <pc:docMk/>
            <pc:sldMk cId="3946887828" sldId="601"/>
            <ac:spMk id="4" creationId="{8C133FAB-9D3F-15A4-0703-EFE2709A176A}"/>
          </ac:spMkLst>
        </pc:spChg>
        <pc:spChg chg="add mod">
          <ac:chgData name="Kuei, Kevin@DWR" userId="fba21217-e705-4c55-9169-ed7a02496608" providerId="ADAL" clId="{17D75FAB-AAD2-4D62-AE03-CD62B60B5612}" dt="2024-06-22T19:19:19.017" v="6479"/>
          <ac:spMkLst>
            <pc:docMk/>
            <pc:sldMk cId="3946887828" sldId="601"/>
            <ac:spMk id="5" creationId="{63AB7F85-7517-FE38-F731-A8DC257DEE39}"/>
          </ac:spMkLst>
        </pc:spChg>
        <pc:spChg chg="add mod">
          <ac:chgData name="Kuei, Kevin@DWR" userId="fba21217-e705-4c55-9169-ed7a02496608" providerId="ADAL" clId="{17D75FAB-AAD2-4D62-AE03-CD62B60B5612}" dt="2024-06-22T22:20:04.843" v="8414"/>
          <ac:spMkLst>
            <pc:docMk/>
            <pc:sldMk cId="3946887828" sldId="601"/>
            <ac:spMk id="6" creationId="{BEDE7332-6C26-AA89-F596-B39C07F2D37D}"/>
          </ac:spMkLst>
        </pc:spChg>
        <pc:graphicFrameChg chg="add del mod">
          <ac:chgData name="Kuei, Kevin@DWR" userId="fba21217-e705-4c55-9169-ed7a02496608" providerId="ADAL" clId="{17D75FAB-AAD2-4D62-AE03-CD62B60B5612}" dt="2024-06-21T20:43:48.700" v="1924" actId="478"/>
          <ac:graphicFrameMkLst>
            <pc:docMk/>
            <pc:sldMk cId="3946887828" sldId="601"/>
            <ac:graphicFrameMk id="5" creationId="{5B833369-EE68-1233-CF19-3DCBE7C4DA9B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8:08.069" v="2020" actId="404"/>
          <ac:graphicFrameMkLst>
            <pc:docMk/>
            <pc:sldMk cId="3946887828" sldId="601"/>
            <ac:graphicFrameMk id="11" creationId="{C1DF8DD7-42C6-241B-D2B8-E4B7000A3585}"/>
          </ac:graphicFrameMkLst>
        </pc:graphicFrame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3" creationId="{884109B6-51BB-B985-E496-655FCCCD8219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4" creationId="{F7178C1F-2221-7E4C-C213-5DB274FDD26B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6" creationId="{96986A65-0A35-D413-6A23-8EAADCC4BC51}"/>
          </ac:picMkLst>
        </pc:picChg>
        <pc:picChg chg="add del mod">
          <ac:chgData name="Kuei, Kevin@DWR" userId="fba21217-e705-4c55-9169-ed7a02496608" providerId="ADAL" clId="{17D75FAB-AAD2-4D62-AE03-CD62B60B5612}" dt="2024-06-21T20:44:32.455" v="1960" actId="21"/>
          <ac:picMkLst>
            <pc:docMk/>
            <pc:sldMk cId="3946887828" sldId="601"/>
            <ac:picMk id="7" creationId="{CEA0F0AA-57E0-830A-C4D2-CB3F90E88774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8" creationId="{FA1E0E12-5BB5-F3DA-EBCF-EE0A8C381FB4}"/>
          </ac:picMkLst>
        </pc:picChg>
        <pc:picChg chg="add mod">
          <ac:chgData name="Kuei, Kevin@DWR" userId="fba21217-e705-4c55-9169-ed7a02496608" providerId="ADAL" clId="{17D75FAB-AAD2-4D62-AE03-CD62B60B5612}" dt="2024-06-21T20:44:37.041" v="1964"/>
          <ac:picMkLst>
            <pc:docMk/>
            <pc:sldMk cId="3946887828" sldId="601"/>
            <ac:picMk id="9" creationId="{CEA0F0AA-57E0-830A-C4D2-CB3F90E88774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10" creationId="{8EB5B76F-B194-A508-0A54-EAE38E834CA6}"/>
          </ac:picMkLst>
        </pc:picChg>
        <pc:picChg chg="add del mod">
          <ac:chgData name="Kuei, Kevin@DWR" userId="fba21217-e705-4c55-9169-ed7a02496608" providerId="ADAL" clId="{17D75FAB-AAD2-4D62-AE03-CD62B60B5612}" dt="2024-06-21T20:42:51.922" v="1901" actId="21"/>
          <ac:picMkLst>
            <pc:docMk/>
            <pc:sldMk cId="3946887828" sldId="601"/>
            <ac:picMk id="12" creationId="{CEA0F0AA-57E0-830A-C4D2-CB3F90E88774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14" creationId="{FFF08B15-BB05-FE1F-C345-D5ECAD55670C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16" creationId="{B7CCAE3A-348D-9C1D-AB5F-AC35455555A2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18" creationId="{CF39991D-F8D6-4022-EEEE-51C01DF792CE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20" creationId="{CC1C6916-986C-E3B2-8F47-8B8FC4679B30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22" creationId="{54EE7EA6-2C2B-D02A-382F-76DE9E2883FC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24" creationId="{1C9D6F40-594C-FC3D-73CB-E1D9CEBB3958}"/>
          </ac:picMkLst>
        </pc:picChg>
        <pc:picChg chg="add del mod">
          <ac:chgData name="Kuei, Kevin@DWR" userId="fba21217-e705-4c55-9169-ed7a02496608" providerId="ADAL" clId="{17D75FAB-AAD2-4D62-AE03-CD62B60B5612}" dt="2024-06-21T18:46:29.840" v="150" actId="21"/>
          <ac:picMkLst>
            <pc:docMk/>
            <pc:sldMk cId="3946887828" sldId="601"/>
            <ac:picMk id="26" creationId="{EF5E6493-8B0F-5037-47C7-FA0ABDC1C0AB}"/>
          </ac:picMkLst>
        </pc:picChg>
      </pc:sldChg>
      <pc:sldChg chg="addSp delSp modSp add mod ord">
        <pc:chgData name="Kuei, Kevin@DWR" userId="fba21217-e705-4c55-9169-ed7a02496608" providerId="ADAL" clId="{17D75FAB-AAD2-4D62-AE03-CD62B60B5612}" dt="2024-06-22T22:19:01.230" v="8394"/>
        <pc:sldMkLst>
          <pc:docMk/>
          <pc:sldMk cId="3754010521" sldId="602"/>
        </pc:sldMkLst>
        <pc:spChg chg="mod">
          <ac:chgData name="Kuei, Kevin@DWR" userId="fba21217-e705-4c55-9169-ed7a02496608" providerId="ADAL" clId="{17D75FAB-AAD2-4D62-AE03-CD62B60B5612}" dt="2024-06-21T20:58:24.729" v="2197" actId="20577"/>
          <ac:spMkLst>
            <pc:docMk/>
            <pc:sldMk cId="3754010521" sldId="602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09.468" v="6469"/>
          <ac:spMkLst>
            <pc:docMk/>
            <pc:sldMk cId="3754010521" sldId="602"/>
            <ac:spMk id="3" creationId="{2567CA7E-C4A5-8C09-843F-29C4C79CF464}"/>
          </ac:spMkLst>
        </pc:spChg>
        <pc:spChg chg="add mod">
          <ac:chgData name="Kuei, Kevin@DWR" userId="fba21217-e705-4c55-9169-ed7a02496608" providerId="ADAL" clId="{17D75FAB-AAD2-4D62-AE03-CD62B60B5612}" dt="2024-06-22T19:19:09.468" v="6469"/>
          <ac:spMkLst>
            <pc:docMk/>
            <pc:sldMk cId="3754010521" sldId="602"/>
            <ac:spMk id="5" creationId="{3A7D865C-B218-7D6F-8F67-FFA8088D303B}"/>
          </ac:spMkLst>
        </pc:spChg>
        <pc:spChg chg="add mod">
          <ac:chgData name="Kuei, Kevin@DWR" userId="fba21217-e705-4c55-9169-ed7a02496608" providerId="ADAL" clId="{17D75FAB-AAD2-4D62-AE03-CD62B60B5612}" dt="2024-06-22T19:19:09.468" v="6469"/>
          <ac:spMkLst>
            <pc:docMk/>
            <pc:sldMk cId="3754010521" sldId="602"/>
            <ac:spMk id="6" creationId="{37CE89D8-4CE1-0A3B-120C-422BAFE020DB}"/>
          </ac:spMkLst>
        </pc:spChg>
        <pc:spChg chg="add mod">
          <ac:chgData name="Kuei, Kevin@DWR" userId="fba21217-e705-4c55-9169-ed7a02496608" providerId="ADAL" clId="{17D75FAB-AAD2-4D62-AE03-CD62B60B5612}" dt="2024-06-22T22:19:01.230" v="8394"/>
          <ac:spMkLst>
            <pc:docMk/>
            <pc:sldMk cId="3754010521" sldId="602"/>
            <ac:spMk id="7" creationId="{D719A17D-4AB8-872A-24A1-8C50B7DFC86E}"/>
          </ac:spMkLst>
        </pc:spChg>
        <pc:graphicFrameChg chg="add del mod">
          <ac:chgData name="Kuei, Kevin@DWR" userId="fba21217-e705-4c55-9169-ed7a02496608" providerId="ADAL" clId="{17D75FAB-AAD2-4D62-AE03-CD62B60B5612}" dt="2024-06-21T20:43:09.882" v="1907" actId="478"/>
          <ac:graphicFrameMkLst>
            <pc:docMk/>
            <pc:sldMk cId="3754010521" sldId="602"/>
            <ac:graphicFrameMk id="3" creationId="{3FDA9BBF-B695-31EA-CA06-905C7B808C1B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5:26.539" v="1980" actId="404"/>
          <ac:graphicFrameMkLst>
            <pc:docMk/>
            <pc:sldMk cId="3754010521" sldId="602"/>
            <ac:graphicFrameMk id="4" creationId="{9F8888D3-2E2B-5673-D645-9C411552F159}"/>
          </ac:graphicFrameMkLst>
        </pc:graphicFrameChg>
        <pc:picChg chg="add del mod">
          <ac:chgData name="Kuei, Kevin@DWR" userId="fba21217-e705-4c55-9169-ed7a02496608" providerId="ADAL" clId="{17D75FAB-AAD2-4D62-AE03-CD62B60B5612}" dt="2024-06-21T20:41:40.320" v="1848" actId="21"/>
          <ac:picMkLst>
            <pc:docMk/>
            <pc:sldMk cId="3754010521" sldId="602"/>
            <ac:picMk id="14" creationId="{1E897213-5894-4F19-327F-D04F16AA49E6}"/>
          </ac:picMkLst>
        </pc:picChg>
        <pc:picChg chg="add del mod">
          <ac:chgData name="Kuei, Kevin@DWR" userId="fba21217-e705-4c55-9169-ed7a02496608" providerId="ADAL" clId="{17D75FAB-AAD2-4D62-AE03-CD62B60B5612}" dt="2024-06-21T20:41:49.338" v="1856" actId="21"/>
          <ac:picMkLst>
            <pc:docMk/>
            <pc:sldMk cId="3754010521" sldId="602"/>
            <ac:picMk id="16" creationId="{E9223681-20F6-2258-F358-D9B879F88FA0}"/>
          </ac:picMkLst>
        </pc:picChg>
        <pc:picChg chg="add mod">
          <ac:chgData name="Kuei, Kevin@DWR" userId="fba21217-e705-4c55-9169-ed7a02496608" providerId="ADAL" clId="{17D75FAB-AAD2-4D62-AE03-CD62B60B5612}" dt="2024-06-21T20:41:44.808" v="1852"/>
          <ac:picMkLst>
            <pc:docMk/>
            <pc:sldMk cId="3754010521" sldId="602"/>
            <ac:picMk id="34" creationId="{1E897213-5894-4F19-327F-D04F16AA49E6}"/>
          </ac:picMkLst>
        </pc:picChg>
      </pc:sldChg>
      <pc:sldChg chg="addSp delSp modSp add mod ord">
        <pc:chgData name="Kuei, Kevin@DWR" userId="fba21217-e705-4c55-9169-ed7a02496608" providerId="ADAL" clId="{17D75FAB-AAD2-4D62-AE03-CD62B60B5612}" dt="2024-06-22T22:19:12.204" v="8396"/>
        <pc:sldMkLst>
          <pc:docMk/>
          <pc:sldMk cId="2361136849" sldId="603"/>
        </pc:sldMkLst>
        <pc:spChg chg="mod">
          <ac:chgData name="Kuei, Kevin@DWR" userId="fba21217-e705-4c55-9169-ed7a02496608" providerId="ADAL" clId="{17D75FAB-AAD2-4D62-AE03-CD62B60B5612}" dt="2024-06-21T20:57:16.714" v="2169"/>
          <ac:spMkLst>
            <pc:docMk/>
            <pc:sldMk cId="2361136849" sldId="603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0.120" v="6470"/>
          <ac:spMkLst>
            <pc:docMk/>
            <pc:sldMk cId="2361136849" sldId="603"/>
            <ac:spMk id="3" creationId="{96FF02F8-697F-E0F2-4C04-874F9BA340D6}"/>
          </ac:spMkLst>
        </pc:spChg>
        <pc:spChg chg="add mod">
          <ac:chgData name="Kuei, Kevin@DWR" userId="fba21217-e705-4c55-9169-ed7a02496608" providerId="ADAL" clId="{17D75FAB-AAD2-4D62-AE03-CD62B60B5612}" dt="2024-06-22T19:19:10.120" v="6470"/>
          <ac:spMkLst>
            <pc:docMk/>
            <pc:sldMk cId="2361136849" sldId="603"/>
            <ac:spMk id="6" creationId="{F566B671-C5E2-2071-53F2-E8AB881C7E16}"/>
          </ac:spMkLst>
        </pc:spChg>
        <pc:spChg chg="add mod">
          <ac:chgData name="Kuei, Kevin@DWR" userId="fba21217-e705-4c55-9169-ed7a02496608" providerId="ADAL" clId="{17D75FAB-AAD2-4D62-AE03-CD62B60B5612}" dt="2024-06-22T19:19:10.120" v="6470"/>
          <ac:spMkLst>
            <pc:docMk/>
            <pc:sldMk cId="2361136849" sldId="603"/>
            <ac:spMk id="7" creationId="{FF404A46-8942-6B04-5E75-88F13329FA8C}"/>
          </ac:spMkLst>
        </pc:spChg>
        <pc:spChg chg="add mod">
          <ac:chgData name="Kuei, Kevin@DWR" userId="fba21217-e705-4c55-9169-ed7a02496608" providerId="ADAL" clId="{17D75FAB-AAD2-4D62-AE03-CD62B60B5612}" dt="2024-06-22T22:19:12.204" v="8396"/>
          <ac:spMkLst>
            <pc:docMk/>
            <pc:sldMk cId="2361136849" sldId="603"/>
            <ac:spMk id="8" creationId="{277E4675-FA27-3CDA-2403-F6F0D8ED6553}"/>
          </ac:spMkLst>
        </pc:spChg>
        <pc:graphicFrameChg chg="add del mod">
          <ac:chgData name="Kuei, Kevin@DWR" userId="fba21217-e705-4c55-9169-ed7a02496608" providerId="ADAL" clId="{17D75FAB-AAD2-4D62-AE03-CD62B60B5612}" dt="2024-06-21T20:43:13.073" v="1909" actId="478"/>
          <ac:graphicFrameMkLst>
            <pc:docMk/>
            <pc:sldMk cId="2361136849" sldId="603"/>
            <ac:graphicFrameMk id="3" creationId="{33E46325-66B1-E97E-AEB5-C5AB667EA748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5:33.663" v="1984" actId="120"/>
          <ac:graphicFrameMkLst>
            <pc:docMk/>
            <pc:sldMk cId="2361136849" sldId="603"/>
            <ac:graphicFrameMk id="5" creationId="{531F46EE-8007-956B-5F5D-1EC880F97731}"/>
          </ac:graphicFrameMkLst>
        </pc:graphicFrameChg>
        <pc:picChg chg="add mod">
          <ac:chgData name="Kuei, Kevin@DWR" userId="fba21217-e705-4c55-9169-ed7a02496608" providerId="ADAL" clId="{17D75FAB-AAD2-4D62-AE03-CD62B60B5612}" dt="2024-06-21T20:41:51.207" v="1857"/>
          <ac:picMkLst>
            <pc:docMk/>
            <pc:sldMk cId="2361136849" sldId="603"/>
            <ac:picMk id="4" creationId="{E9223681-20F6-2258-F358-D9B879F88FA0}"/>
          </ac:picMkLst>
        </pc:picChg>
        <pc:picChg chg="add del mod">
          <ac:chgData name="Kuei, Kevin@DWR" userId="fba21217-e705-4c55-9169-ed7a02496608" providerId="ADAL" clId="{17D75FAB-AAD2-4D62-AE03-CD62B60B5612}" dt="2024-06-21T20:41:46.038" v="1853" actId="21"/>
          <ac:picMkLst>
            <pc:docMk/>
            <pc:sldMk cId="2361136849" sldId="603"/>
            <ac:picMk id="16" creationId="{E9223681-20F6-2258-F358-D9B879F88FA0}"/>
          </ac:picMkLst>
        </pc:picChg>
        <pc:picChg chg="add del mod">
          <ac:chgData name="Kuei, Kevin@DWR" userId="fba21217-e705-4c55-9169-ed7a02496608" providerId="ADAL" clId="{17D75FAB-AAD2-4D62-AE03-CD62B60B5612}" dt="2024-06-21T20:42:02.611" v="1864" actId="21"/>
          <ac:picMkLst>
            <pc:docMk/>
            <pc:sldMk cId="2361136849" sldId="603"/>
            <ac:picMk id="18" creationId="{30BF7B27-9E87-9564-C8B3-7A8EEC338CA0}"/>
          </ac:picMkLst>
        </pc:picChg>
      </pc:sldChg>
      <pc:sldChg chg="addSp delSp modSp add mod ord">
        <pc:chgData name="Kuei, Kevin@DWR" userId="fba21217-e705-4c55-9169-ed7a02496608" providerId="ADAL" clId="{17D75FAB-AAD2-4D62-AE03-CD62B60B5612}" dt="2024-06-22T22:19:57.896" v="8412"/>
        <pc:sldMkLst>
          <pc:docMk/>
          <pc:sldMk cId="312181722" sldId="604"/>
        </pc:sldMkLst>
        <pc:spChg chg="mod">
          <ac:chgData name="Kuei, Kevin@DWR" userId="fba21217-e705-4c55-9169-ed7a02496608" providerId="ADAL" clId="{17D75FAB-AAD2-4D62-AE03-CD62B60B5612}" dt="2024-06-21T20:57:37.750" v="2177"/>
          <ac:spMkLst>
            <pc:docMk/>
            <pc:sldMk cId="312181722" sldId="604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7.926" v="6478"/>
          <ac:spMkLst>
            <pc:docMk/>
            <pc:sldMk cId="312181722" sldId="604"/>
            <ac:spMk id="3" creationId="{4561F4B7-990F-7FEA-538F-51B8A3637B68}"/>
          </ac:spMkLst>
        </pc:spChg>
        <pc:spChg chg="add mod">
          <ac:chgData name="Kuei, Kevin@DWR" userId="fba21217-e705-4c55-9169-ed7a02496608" providerId="ADAL" clId="{17D75FAB-AAD2-4D62-AE03-CD62B60B5612}" dt="2024-06-22T19:19:17.926" v="6478"/>
          <ac:spMkLst>
            <pc:docMk/>
            <pc:sldMk cId="312181722" sldId="604"/>
            <ac:spMk id="4" creationId="{E597F3BA-B322-9D9D-E712-342243EE3FC5}"/>
          </ac:spMkLst>
        </pc:spChg>
        <pc:spChg chg="add mod">
          <ac:chgData name="Kuei, Kevin@DWR" userId="fba21217-e705-4c55-9169-ed7a02496608" providerId="ADAL" clId="{17D75FAB-AAD2-4D62-AE03-CD62B60B5612}" dt="2024-06-22T19:19:17.926" v="6478"/>
          <ac:spMkLst>
            <pc:docMk/>
            <pc:sldMk cId="312181722" sldId="604"/>
            <ac:spMk id="7" creationId="{9AE4F418-AD7A-7A1E-B3BD-427B77E71E12}"/>
          </ac:spMkLst>
        </pc:spChg>
        <pc:spChg chg="add mod">
          <ac:chgData name="Kuei, Kevin@DWR" userId="fba21217-e705-4c55-9169-ed7a02496608" providerId="ADAL" clId="{17D75FAB-AAD2-4D62-AE03-CD62B60B5612}" dt="2024-06-22T22:19:57.896" v="8412"/>
          <ac:spMkLst>
            <pc:docMk/>
            <pc:sldMk cId="312181722" sldId="604"/>
            <ac:spMk id="8" creationId="{6508B677-8CC6-3934-5176-BB9E2E3858F7}"/>
          </ac:spMkLst>
        </pc:spChg>
        <pc:graphicFrameChg chg="add del mod">
          <ac:chgData name="Kuei, Kevin@DWR" userId="fba21217-e705-4c55-9169-ed7a02496608" providerId="ADAL" clId="{17D75FAB-AAD2-4D62-AE03-CD62B60B5612}" dt="2024-06-21T20:43:46.815" v="1923" actId="478"/>
          <ac:graphicFrameMkLst>
            <pc:docMk/>
            <pc:sldMk cId="312181722" sldId="604"/>
            <ac:graphicFrameMk id="3" creationId="{8E9A5D05-47A9-40EB-A247-6C6976D08B20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7:57.961" v="2017" actId="404"/>
          <ac:graphicFrameMkLst>
            <pc:docMk/>
            <pc:sldMk cId="312181722" sldId="604"/>
            <ac:graphicFrameMk id="6" creationId="{B3737C33-B9B6-AF31-90C0-60A088EC8A01}"/>
          </ac:graphicFrameMkLst>
        </pc:graphicFrameChg>
        <pc:picChg chg="add del mod">
          <ac:chgData name="Kuei, Kevin@DWR" userId="fba21217-e705-4c55-9169-ed7a02496608" providerId="ADAL" clId="{17D75FAB-AAD2-4D62-AE03-CD62B60B5612}" dt="2024-06-21T20:44:27.155" v="1955" actId="21"/>
          <ac:picMkLst>
            <pc:docMk/>
            <pc:sldMk cId="312181722" sldId="604"/>
            <ac:picMk id="4" creationId="{DBBC6FA5-FDB4-6DEC-B394-7DBB64CDDFDB}"/>
          </ac:picMkLst>
        </pc:picChg>
        <pc:picChg chg="add mod">
          <ac:chgData name="Kuei, Kevin@DWR" userId="fba21217-e705-4c55-9169-ed7a02496608" providerId="ADAL" clId="{17D75FAB-AAD2-4D62-AE03-CD62B60B5612}" dt="2024-06-21T20:44:31.290" v="1959"/>
          <ac:picMkLst>
            <pc:docMk/>
            <pc:sldMk cId="312181722" sldId="604"/>
            <ac:picMk id="5" creationId="{DBBC6FA5-FDB4-6DEC-B394-7DBB64CDDFDB}"/>
          </ac:picMkLst>
        </pc:picChg>
        <pc:picChg chg="add del mod">
          <ac:chgData name="Kuei, Kevin@DWR" userId="fba21217-e705-4c55-9169-ed7a02496608" providerId="ADAL" clId="{17D75FAB-AAD2-4D62-AE03-CD62B60B5612}" dt="2024-06-21T20:44:36.289" v="1963" actId="21"/>
          <ac:picMkLst>
            <pc:docMk/>
            <pc:sldMk cId="312181722" sldId="604"/>
            <ac:picMk id="7" creationId="{CEA0F0AA-57E0-830A-C4D2-CB3F90E88774}"/>
          </ac:picMkLst>
        </pc:picChg>
        <pc:picChg chg="add del mod">
          <ac:chgData name="Kuei, Kevin@DWR" userId="fba21217-e705-4c55-9169-ed7a02496608" providerId="ADAL" clId="{17D75FAB-AAD2-4D62-AE03-CD62B60B5612}" dt="2024-06-21T20:42:46.094" v="1896" actId="21"/>
          <ac:picMkLst>
            <pc:docMk/>
            <pc:sldMk cId="312181722" sldId="604"/>
            <ac:picMk id="10" creationId="{DBBC6FA5-FDB4-6DEC-B394-7DBB64CDDFDB}"/>
          </ac:picMkLst>
        </pc:picChg>
        <pc:picChg chg="add del mod">
          <ac:chgData name="Kuei, Kevin@DWR" userId="fba21217-e705-4c55-9169-ed7a02496608" providerId="ADAL" clId="{17D75FAB-AAD2-4D62-AE03-CD62B60B5612}" dt="2024-06-21T20:42:56.432" v="1904" actId="21"/>
          <ac:picMkLst>
            <pc:docMk/>
            <pc:sldMk cId="312181722" sldId="604"/>
            <ac:picMk id="12" creationId="{CEA0F0AA-57E0-830A-C4D2-CB3F90E88774}"/>
          </ac:picMkLst>
        </pc:picChg>
      </pc:sldChg>
      <pc:sldChg chg="addSp delSp modSp add del mod">
        <pc:chgData name="Kuei, Kevin@DWR" userId="fba21217-e705-4c55-9169-ed7a02496608" providerId="ADAL" clId="{17D75FAB-AAD2-4D62-AE03-CD62B60B5612}" dt="2024-06-21T18:48:27.083" v="192" actId="47"/>
        <pc:sldMkLst>
          <pc:docMk/>
          <pc:sldMk cId="2432557694" sldId="605"/>
        </pc:sldMkLst>
        <pc:picChg chg="add del mod">
          <ac:chgData name="Kuei, Kevin@DWR" userId="fba21217-e705-4c55-9169-ed7a02496608" providerId="ADAL" clId="{17D75FAB-AAD2-4D62-AE03-CD62B60B5612}" dt="2024-06-21T18:43:30.660" v="31" actId="21"/>
          <ac:picMkLst>
            <pc:docMk/>
            <pc:sldMk cId="2432557694" sldId="605"/>
            <ac:picMk id="4" creationId="{C7DF8245-77FE-653D-8916-3468681D5A5B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19:22.958" v="8400"/>
        <pc:sldMkLst>
          <pc:docMk/>
          <pc:sldMk cId="3783914461" sldId="606"/>
        </pc:sldMkLst>
        <pc:spChg chg="mod">
          <ac:chgData name="Kuei, Kevin@DWR" userId="fba21217-e705-4c55-9169-ed7a02496608" providerId="ADAL" clId="{17D75FAB-AAD2-4D62-AE03-CD62B60B5612}" dt="2024-06-21T20:57:24.898" v="2171"/>
          <ac:spMkLst>
            <pc:docMk/>
            <pc:sldMk cId="3783914461" sldId="606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2.545" v="6472"/>
          <ac:spMkLst>
            <pc:docMk/>
            <pc:sldMk cId="3783914461" sldId="606"/>
            <ac:spMk id="3" creationId="{46D5B828-59DB-785D-A2DA-14962ED6D13A}"/>
          </ac:spMkLst>
        </pc:spChg>
        <pc:spChg chg="add mod">
          <ac:chgData name="Kuei, Kevin@DWR" userId="fba21217-e705-4c55-9169-ed7a02496608" providerId="ADAL" clId="{17D75FAB-AAD2-4D62-AE03-CD62B60B5612}" dt="2024-06-22T19:19:12.545" v="6472"/>
          <ac:spMkLst>
            <pc:docMk/>
            <pc:sldMk cId="3783914461" sldId="606"/>
            <ac:spMk id="4" creationId="{D6212435-C612-0FFF-4B6B-4F0654E8F118}"/>
          </ac:spMkLst>
        </pc:spChg>
        <pc:spChg chg="add mod">
          <ac:chgData name="Kuei, Kevin@DWR" userId="fba21217-e705-4c55-9169-ed7a02496608" providerId="ADAL" clId="{17D75FAB-AAD2-4D62-AE03-CD62B60B5612}" dt="2024-06-22T19:19:12.545" v="6472"/>
          <ac:spMkLst>
            <pc:docMk/>
            <pc:sldMk cId="3783914461" sldId="606"/>
            <ac:spMk id="7" creationId="{6A6F83EB-753F-F249-E33C-5F12A5077250}"/>
          </ac:spMkLst>
        </pc:spChg>
        <pc:spChg chg="add mod">
          <ac:chgData name="Kuei, Kevin@DWR" userId="fba21217-e705-4c55-9169-ed7a02496608" providerId="ADAL" clId="{17D75FAB-AAD2-4D62-AE03-CD62B60B5612}" dt="2024-06-22T22:19:22.958" v="8400"/>
          <ac:spMkLst>
            <pc:docMk/>
            <pc:sldMk cId="3783914461" sldId="606"/>
            <ac:spMk id="8" creationId="{A5667A9C-EC1B-1195-267E-6BBEF9F9E705}"/>
          </ac:spMkLst>
        </pc:spChg>
        <pc:graphicFrameChg chg="add del mod">
          <ac:chgData name="Kuei, Kevin@DWR" userId="fba21217-e705-4c55-9169-ed7a02496608" providerId="ADAL" clId="{17D75FAB-AAD2-4D62-AE03-CD62B60B5612}" dt="2024-06-21T20:43:19.858" v="1913" actId="478"/>
          <ac:graphicFrameMkLst>
            <pc:docMk/>
            <pc:sldMk cId="3783914461" sldId="606"/>
            <ac:graphicFrameMk id="3" creationId="{317429AB-4DBB-6C6A-79C0-527E931F90B4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5:51.858" v="1992" actId="404"/>
          <ac:graphicFrameMkLst>
            <pc:docMk/>
            <pc:sldMk cId="3783914461" sldId="606"/>
            <ac:graphicFrameMk id="5" creationId="{E1AD3D03-B9DF-F93F-7BBB-138F4867B893}"/>
          </ac:graphicFrameMkLst>
        </pc:graphicFrameChg>
        <pc:picChg chg="add del mod">
          <ac:chgData name="Kuei, Kevin@DWR" userId="fba21217-e705-4c55-9169-ed7a02496608" providerId="ADAL" clId="{17D75FAB-AAD2-4D62-AE03-CD62B60B5612}" dt="2024-06-21T20:43:57.200" v="1925" actId="21"/>
          <ac:picMkLst>
            <pc:docMk/>
            <pc:sldMk cId="3783914461" sldId="606"/>
            <ac:picMk id="4" creationId="{1C3AA692-77E3-AC78-F74A-737DCF430536}"/>
          </ac:picMkLst>
        </pc:picChg>
        <pc:picChg chg="add mod">
          <ac:chgData name="Kuei, Kevin@DWR" userId="fba21217-e705-4c55-9169-ed7a02496608" providerId="ADAL" clId="{17D75FAB-AAD2-4D62-AE03-CD62B60B5612}" dt="2024-06-21T20:44:02.388" v="1929"/>
          <ac:picMkLst>
            <pc:docMk/>
            <pc:sldMk cId="3783914461" sldId="606"/>
            <ac:picMk id="6" creationId="{1C3AA692-77E3-AC78-F74A-737DCF430536}"/>
          </ac:picMkLst>
        </pc:picChg>
        <pc:picChg chg="add del mod">
          <ac:chgData name="Kuei, Kevin@DWR" userId="fba21217-e705-4c55-9169-ed7a02496608" providerId="ADAL" clId="{17D75FAB-AAD2-4D62-AE03-CD62B60B5612}" dt="2024-06-21T20:44:06.617" v="1933" actId="21"/>
          <ac:picMkLst>
            <pc:docMk/>
            <pc:sldMk cId="3783914461" sldId="606"/>
            <ac:picMk id="7" creationId="{727658C2-3333-DC8E-CD64-97F08820DFCE}"/>
          </ac:picMkLst>
        </pc:picChg>
        <pc:picChg chg="add del mod">
          <ac:chgData name="Kuei, Kevin@DWR" userId="fba21217-e705-4c55-9169-ed7a02496608" providerId="ADAL" clId="{17D75FAB-AAD2-4D62-AE03-CD62B60B5612}" dt="2024-06-21T20:42:05.275" v="1866" actId="21"/>
          <ac:picMkLst>
            <pc:docMk/>
            <pc:sldMk cId="3783914461" sldId="606"/>
            <ac:picMk id="20" creationId="{1C3AA692-77E3-AC78-F74A-737DCF430536}"/>
          </ac:picMkLst>
        </pc:picChg>
        <pc:picChg chg="add del mod">
          <ac:chgData name="Kuei, Kevin@DWR" userId="fba21217-e705-4c55-9169-ed7a02496608" providerId="ADAL" clId="{17D75FAB-AAD2-4D62-AE03-CD62B60B5612}" dt="2024-06-21T20:42:14.264" v="1874" actId="21"/>
          <ac:picMkLst>
            <pc:docMk/>
            <pc:sldMk cId="3783914461" sldId="606"/>
            <ac:picMk id="22" creationId="{727658C2-3333-DC8E-CD64-97F08820DFCE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19:28.678" v="8402"/>
        <pc:sldMkLst>
          <pc:docMk/>
          <pc:sldMk cId="357905154" sldId="607"/>
        </pc:sldMkLst>
        <pc:spChg chg="mod">
          <ac:chgData name="Kuei, Kevin@DWR" userId="fba21217-e705-4c55-9169-ed7a02496608" providerId="ADAL" clId="{17D75FAB-AAD2-4D62-AE03-CD62B60B5612}" dt="2024-06-21T20:57:26.639" v="2172"/>
          <ac:spMkLst>
            <pc:docMk/>
            <pc:sldMk cId="357905154" sldId="607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3.067" v="6473"/>
          <ac:spMkLst>
            <pc:docMk/>
            <pc:sldMk cId="357905154" sldId="607"/>
            <ac:spMk id="3" creationId="{6C5EC56B-F087-0D87-B16C-1A858EF2FAE9}"/>
          </ac:spMkLst>
        </pc:spChg>
        <pc:spChg chg="add mod">
          <ac:chgData name="Kuei, Kevin@DWR" userId="fba21217-e705-4c55-9169-ed7a02496608" providerId="ADAL" clId="{17D75FAB-AAD2-4D62-AE03-CD62B60B5612}" dt="2024-06-22T19:19:13.067" v="6473"/>
          <ac:spMkLst>
            <pc:docMk/>
            <pc:sldMk cId="357905154" sldId="607"/>
            <ac:spMk id="4" creationId="{C651199A-A9EA-CF21-2F60-13F51078EA53}"/>
          </ac:spMkLst>
        </pc:spChg>
        <pc:spChg chg="add mod">
          <ac:chgData name="Kuei, Kevin@DWR" userId="fba21217-e705-4c55-9169-ed7a02496608" providerId="ADAL" clId="{17D75FAB-AAD2-4D62-AE03-CD62B60B5612}" dt="2024-06-22T19:19:13.067" v="6473"/>
          <ac:spMkLst>
            <pc:docMk/>
            <pc:sldMk cId="357905154" sldId="607"/>
            <ac:spMk id="5" creationId="{0A857BAC-F03D-AEFA-543C-DBBF70FB489B}"/>
          </ac:spMkLst>
        </pc:spChg>
        <pc:spChg chg="add mod">
          <ac:chgData name="Kuei, Kevin@DWR" userId="fba21217-e705-4c55-9169-ed7a02496608" providerId="ADAL" clId="{17D75FAB-AAD2-4D62-AE03-CD62B60B5612}" dt="2024-06-22T22:19:28.678" v="8402"/>
          <ac:spMkLst>
            <pc:docMk/>
            <pc:sldMk cId="357905154" sldId="607"/>
            <ac:spMk id="8" creationId="{54D922EF-CFD5-C38C-68B8-68FB514A4DDC}"/>
          </ac:spMkLst>
        </pc:spChg>
        <pc:graphicFrameChg chg="add del mod modGraphic">
          <ac:chgData name="Kuei, Kevin@DWR" userId="fba21217-e705-4c55-9169-ed7a02496608" providerId="ADAL" clId="{17D75FAB-AAD2-4D62-AE03-CD62B60B5612}" dt="2024-06-21T20:43:33.685" v="1918" actId="478"/>
          <ac:graphicFrameMkLst>
            <pc:docMk/>
            <pc:sldMk cId="357905154" sldId="607"/>
            <ac:graphicFrameMk id="3" creationId="{26796CE7-E5CF-2EEF-7029-0A635B626366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6:23.208" v="1995" actId="404"/>
          <ac:graphicFrameMkLst>
            <pc:docMk/>
            <pc:sldMk cId="357905154" sldId="607"/>
            <ac:graphicFrameMk id="6" creationId="{E7A35CA9-9E55-A52D-1D6E-B464B444DF12}"/>
          </ac:graphicFrameMkLst>
        </pc:graphicFrameChg>
        <pc:picChg chg="add del mod">
          <ac:chgData name="Kuei, Kevin@DWR" userId="fba21217-e705-4c55-9169-ed7a02496608" providerId="ADAL" clId="{17D75FAB-AAD2-4D62-AE03-CD62B60B5612}" dt="2024-06-21T20:44:03.750" v="1930" actId="21"/>
          <ac:picMkLst>
            <pc:docMk/>
            <pc:sldMk cId="357905154" sldId="607"/>
            <ac:picMk id="4" creationId="{727658C2-3333-DC8E-CD64-97F08820DFCE}"/>
          </ac:picMkLst>
        </pc:picChg>
        <pc:picChg chg="add del mod">
          <ac:chgData name="Kuei, Kevin@DWR" userId="fba21217-e705-4c55-9169-ed7a02496608" providerId="ADAL" clId="{17D75FAB-AAD2-4D62-AE03-CD62B60B5612}" dt="2024-06-21T20:44:12.132" v="1938" actId="21"/>
          <ac:picMkLst>
            <pc:docMk/>
            <pc:sldMk cId="357905154" sldId="607"/>
            <ac:picMk id="5" creationId="{A14E9A2E-6B19-20D5-FAC8-1F7710DFC2E5}"/>
          </ac:picMkLst>
        </pc:picChg>
        <pc:picChg chg="add mod">
          <ac:chgData name="Kuei, Kevin@DWR" userId="fba21217-e705-4c55-9169-ed7a02496608" providerId="ADAL" clId="{17D75FAB-AAD2-4D62-AE03-CD62B60B5612}" dt="2024-06-21T20:44:07.891" v="1934"/>
          <ac:picMkLst>
            <pc:docMk/>
            <pc:sldMk cId="357905154" sldId="607"/>
            <ac:picMk id="7" creationId="{727658C2-3333-DC8E-CD64-97F08820DFCE}"/>
          </ac:picMkLst>
        </pc:picChg>
        <pc:picChg chg="add del mod">
          <ac:chgData name="Kuei, Kevin@DWR" userId="fba21217-e705-4c55-9169-ed7a02496608" providerId="ADAL" clId="{17D75FAB-AAD2-4D62-AE03-CD62B60B5612}" dt="2024-06-21T20:42:11.446" v="1871" actId="21"/>
          <ac:picMkLst>
            <pc:docMk/>
            <pc:sldMk cId="357905154" sldId="607"/>
            <ac:picMk id="22" creationId="{727658C2-3333-DC8E-CD64-97F08820DFCE}"/>
          </ac:picMkLst>
        </pc:picChg>
        <pc:picChg chg="add del mod">
          <ac:chgData name="Kuei, Kevin@DWR" userId="fba21217-e705-4c55-9169-ed7a02496608" providerId="ADAL" clId="{17D75FAB-AAD2-4D62-AE03-CD62B60B5612}" dt="2024-06-21T20:42:20.079" v="1879" actId="21"/>
          <ac:picMkLst>
            <pc:docMk/>
            <pc:sldMk cId="357905154" sldId="607"/>
            <ac:picMk id="24" creationId="{A14E9A2E-6B19-20D5-FAC8-1F7710DFC2E5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19:34.871" v="8404"/>
        <pc:sldMkLst>
          <pc:docMk/>
          <pc:sldMk cId="1740606903" sldId="608"/>
        </pc:sldMkLst>
        <pc:spChg chg="mod">
          <ac:chgData name="Kuei, Kevin@DWR" userId="fba21217-e705-4c55-9169-ed7a02496608" providerId="ADAL" clId="{17D75FAB-AAD2-4D62-AE03-CD62B60B5612}" dt="2024-06-21T20:57:30.097" v="2173"/>
          <ac:spMkLst>
            <pc:docMk/>
            <pc:sldMk cId="1740606903" sldId="608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4.818" v="6474"/>
          <ac:spMkLst>
            <pc:docMk/>
            <pc:sldMk cId="1740606903" sldId="608"/>
            <ac:spMk id="3" creationId="{E5A6743E-BB3C-084F-496C-4E01D774E7C9}"/>
          </ac:spMkLst>
        </pc:spChg>
        <pc:spChg chg="add mod">
          <ac:chgData name="Kuei, Kevin@DWR" userId="fba21217-e705-4c55-9169-ed7a02496608" providerId="ADAL" clId="{17D75FAB-AAD2-4D62-AE03-CD62B60B5612}" dt="2024-06-22T19:19:14.818" v="6474"/>
          <ac:spMkLst>
            <pc:docMk/>
            <pc:sldMk cId="1740606903" sldId="608"/>
            <ac:spMk id="4" creationId="{B0FA1736-18EA-EAB9-8EA2-6DFCC03C3DDF}"/>
          </ac:spMkLst>
        </pc:spChg>
        <pc:spChg chg="add mod">
          <ac:chgData name="Kuei, Kevin@DWR" userId="fba21217-e705-4c55-9169-ed7a02496608" providerId="ADAL" clId="{17D75FAB-AAD2-4D62-AE03-CD62B60B5612}" dt="2024-06-22T19:19:14.818" v="6474"/>
          <ac:spMkLst>
            <pc:docMk/>
            <pc:sldMk cId="1740606903" sldId="608"/>
            <ac:spMk id="6" creationId="{BF28888C-4261-ED17-A0BC-CD993DBE8C2B}"/>
          </ac:spMkLst>
        </pc:spChg>
        <pc:spChg chg="add mod">
          <ac:chgData name="Kuei, Kevin@DWR" userId="fba21217-e705-4c55-9169-ed7a02496608" providerId="ADAL" clId="{17D75FAB-AAD2-4D62-AE03-CD62B60B5612}" dt="2024-06-22T22:19:34.871" v="8404"/>
          <ac:spMkLst>
            <pc:docMk/>
            <pc:sldMk cId="1740606903" sldId="608"/>
            <ac:spMk id="8" creationId="{8AEC7BA3-76AA-3E6B-E36E-7CF9D6869F33}"/>
          </ac:spMkLst>
        </pc:spChg>
        <pc:graphicFrameChg chg="add del mod">
          <ac:chgData name="Kuei, Kevin@DWR" userId="fba21217-e705-4c55-9169-ed7a02496608" providerId="ADAL" clId="{17D75FAB-AAD2-4D62-AE03-CD62B60B5612}" dt="2024-06-21T20:43:35.750" v="1919" actId="478"/>
          <ac:graphicFrameMkLst>
            <pc:docMk/>
            <pc:sldMk cId="1740606903" sldId="608"/>
            <ac:graphicFrameMk id="3" creationId="{784D9948-0D9A-7E16-BE1A-78050C67CCFE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6:46.624" v="2002" actId="404"/>
          <ac:graphicFrameMkLst>
            <pc:docMk/>
            <pc:sldMk cId="1740606903" sldId="608"/>
            <ac:graphicFrameMk id="7" creationId="{E7E7675E-0FB3-8A31-72EF-C797659BB080}"/>
          </ac:graphicFrameMkLst>
        </pc:graphicFrameChg>
        <pc:picChg chg="add del mod">
          <ac:chgData name="Kuei, Kevin@DWR" userId="fba21217-e705-4c55-9169-ed7a02496608" providerId="ADAL" clId="{17D75FAB-AAD2-4D62-AE03-CD62B60B5612}" dt="2024-06-21T20:44:09.079" v="1935" actId="21"/>
          <ac:picMkLst>
            <pc:docMk/>
            <pc:sldMk cId="1740606903" sldId="608"/>
            <ac:picMk id="4" creationId="{A14E9A2E-6B19-20D5-FAC8-1F7710DFC2E5}"/>
          </ac:picMkLst>
        </pc:picChg>
        <pc:picChg chg="add mod">
          <ac:chgData name="Kuei, Kevin@DWR" userId="fba21217-e705-4c55-9169-ed7a02496608" providerId="ADAL" clId="{17D75FAB-AAD2-4D62-AE03-CD62B60B5612}" dt="2024-06-21T20:44:12.913" v="1939"/>
          <ac:picMkLst>
            <pc:docMk/>
            <pc:sldMk cId="1740606903" sldId="608"/>
            <ac:picMk id="5" creationId="{A14E9A2E-6B19-20D5-FAC8-1F7710DFC2E5}"/>
          </ac:picMkLst>
        </pc:picChg>
        <pc:picChg chg="add del mod">
          <ac:chgData name="Kuei, Kevin@DWR" userId="fba21217-e705-4c55-9169-ed7a02496608" providerId="ADAL" clId="{17D75FAB-AAD2-4D62-AE03-CD62B60B5612}" dt="2024-06-21T20:44:16.531" v="1943" actId="21"/>
          <ac:picMkLst>
            <pc:docMk/>
            <pc:sldMk cId="1740606903" sldId="608"/>
            <ac:picMk id="6" creationId="{0190B542-C7BE-7D8D-12B4-FE0CC89A63AD}"/>
          </ac:picMkLst>
        </pc:picChg>
        <pc:picChg chg="add del mod">
          <ac:chgData name="Kuei, Kevin@DWR" userId="fba21217-e705-4c55-9169-ed7a02496608" providerId="ADAL" clId="{17D75FAB-AAD2-4D62-AE03-CD62B60B5612}" dt="2024-06-21T20:42:16.093" v="1876" actId="21"/>
          <ac:picMkLst>
            <pc:docMk/>
            <pc:sldMk cId="1740606903" sldId="608"/>
            <ac:picMk id="24" creationId="{A14E9A2E-6B19-20D5-FAC8-1F7710DFC2E5}"/>
          </ac:picMkLst>
        </pc:picChg>
        <pc:picChg chg="add del mod">
          <ac:chgData name="Kuei, Kevin@DWR" userId="fba21217-e705-4c55-9169-ed7a02496608" providerId="ADAL" clId="{17D75FAB-AAD2-4D62-AE03-CD62B60B5612}" dt="2024-06-21T20:42:26.405" v="1884" actId="21"/>
          <ac:picMkLst>
            <pc:docMk/>
            <pc:sldMk cId="1740606903" sldId="608"/>
            <ac:picMk id="26" creationId="{0190B542-C7BE-7D8D-12B4-FE0CC89A63AD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19:40.853" v="8406"/>
        <pc:sldMkLst>
          <pc:docMk/>
          <pc:sldMk cId="860265587" sldId="609"/>
        </pc:sldMkLst>
        <pc:spChg chg="mod">
          <ac:chgData name="Kuei, Kevin@DWR" userId="fba21217-e705-4c55-9169-ed7a02496608" providerId="ADAL" clId="{17D75FAB-AAD2-4D62-AE03-CD62B60B5612}" dt="2024-06-21T20:57:32.658" v="2174"/>
          <ac:spMkLst>
            <pc:docMk/>
            <pc:sldMk cId="860265587" sldId="609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5.476" v="6475"/>
          <ac:spMkLst>
            <pc:docMk/>
            <pc:sldMk cId="860265587" sldId="609"/>
            <ac:spMk id="3" creationId="{FC0BB434-C2A5-CE80-E0FC-D7ABC1D4B8E8}"/>
          </ac:spMkLst>
        </pc:spChg>
        <pc:spChg chg="add mod">
          <ac:chgData name="Kuei, Kevin@DWR" userId="fba21217-e705-4c55-9169-ed7a02496608" providerId="ADAL" clId="{17D75FAB-AAD2-4D62-AE03-CD62B60B5612}" dt="2024-06-22T19:19:15.476" v="6475"/>
          <ac:spMkLst>
            <pc:docMk/>
            <pc:sldMk cId="860265587" sldId="609"/>
            <ac:spMk id="4" creationId="{3D243005-2CB2-0D8B-A333-0F452B96236F}"/>
          </ac:spMkLst>
        </pc:spChg>
        <pc:spChg chg="add mod">
          <ac:chgData name="Kuei, Kevin@DWR" userId="fba21217-e705-4c55-9169-ed7a02496608" providerId="ADAL" clId="{17D75FAB-AAD2-4D62-AE03-CD62B60B5612}" dt="2024-06-22T19:19:15.476" v="6475"/>
          <ac:spMkLst>
            <pc:docMk/>
            <pc:sldMk cId="860265587" sldId="609"/>
            <ac:spMk id="5" creationId="{5D023D6A-3DD3-45DC-31E7-C9F055252BF9}"/>
          </ac:spMkLst>
        </pc:spChg>
        <pc:spChg chg="add mod">
          <ac:chgData name="Kuei, Kevin@DWR" userId="fba21217-e705-4c55-9169-ed7a02496608" providerId="ADAL" clId="{17D75FAB-AAD2-4D62-AE03-CD62B60B5612}" dt="2024-06-22T22:19:40.853" v="8406"/>
          <ac:spMkLst>
            <pc:docMk/>
            <pc:sldMk cId="860265587" sldId="609"/>
            <ac:spMk id="7" creationId="{0DA8CC62-2EC9-7A45-104A-965CA95B234F}"/>
          </ac:spMkLst>
        </pc:spChg>
        <pc:graphicFrameChg chg="add del mod">
          <ac:chgData name="Kuei, Kevin@DWR" userId="fba21217-e705-4c55-9169-ed7a02496608" providerId="ADAL" clId="{17D75FAB-AAD2-4D62-AE03-CD62B60B5612}" dt="2024-06-21T20:43:37.692" v="1920" actId="478"/>
          <ac:graphicFrameMkLst>
            <pc:docMk/>
            <pc:sldMk cId="860265587" sldId="609"/>
            <ac:graphicFrameMk id="3" creationId="{B790C08A-C070-8C31-0ACF-6E467A12792F}"/>
          </ac:graphicFrameMkLst>
        </pc:graphicFrameChg>
        <pc:graphicFrameChg chg="add del mod modGraphic">
          <ac:chgData name="Kuei, Kevin@DWR" userId="fba21217-e705-4c55-9169-ed7a02496608" providerId="ADAL" clId="{17D75FAB-AAD2-4D62-AE03-CD62B60B5612}" dt="2024-06-21T20:47:09.920" v="2004" actId="478"/>
          <ac:graphicFrameMkLst>
            <pc:docMk/>
            <pc:sldMk cId="860265587" sldId="609"/>
            <ac:graphicFrameMk id="7" creationId="{64582A97-B09A-E47C-01F1-AB3B42963977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7:26.644" v="2008" actId="404"/>
          <ac:graphicFrameMkLst>
            <pc:docMk/>
            <pc:sldMk cId="860265587" sldId="609"/>
            <ac:graphicFrameMk id="8" creationId="{4C3CCC0A-24ED-A4C7-FD0B-7554A1A8BADE}"/>
          </ac:graphicFrameMkLst>
        </pc:graphicFrameChg>
        <pc:picChg chg="add del mod">
          <ac:chgData name="Kuei, Kevin@DWR" userId="fba21217-e705-4c55-9169-ed7a02496608" providerId="ADAL" clId="{17D75FAB-AAD2-4D62-AE03-CD62B60B5612}" dt="2024-06-21T20:44:13.896" v="1940" actId="21"/>
          <ac:picMkLst>
            <pc:docMk/>
            <pc:sldMk cId="860265587" sldId="609"/>
            <ac:picMk id="4" creationId="{0190B542-C7BE-7D8D-12B4-FE0CC89A63AD}"/>
          </ac:picMkLst>
        </pc:picChg>
        <pc:picChg chg="add del mod">
          <ac:chgData name="Kuei, Kevin@DWR" userId="fba21217-e705-4c55-9169-ed7a02496608" providerId="ADAL" clId="{17D75FAB-AAD2-4D62-AE03-CD62B60B5612}" dt="2024-06-21T20:44:21.247" v="1948" actId="21"/>
          <ac:picMkLst>
            <pc:docMk/>
            <pc:sldMk cId="860265587" sldId="609"/>
            <ac:picMk id="5" creationId="{D1020D63-A97D-6924-9358-28BC368812A3}"/>
          </ac:picMkLst>
        </pc:picChg>
        <pc:picChg chg="add mod">
          <ac:chgData name="Kuei, Kevin@DWR" userId="fba21217-e705-4c55-9169-ed7a02496608" providerId="ADAL" clId="{17D75FAB-AAD2-4D62-AE03-CD62B60B5612}" dt="2024-06-21T20:44:17.412" v="1944"/>
          <ac:picMkLst>
            <pc:docMk/>
            <pc:sldMk cId="860265587" sldId="609"/>
            <ac:picMk id="6" creationId="{0190B542-C7BE-7D8D-12B4-FE0CC89A63AD}"/>
          </ac:picMkLst>
        </pc:picChg>
        <pc:picChg chg="add del mod">
          <ac:chgData name="Kuei, Kevin@DWR" userId="fba21217-e705-4c55-9169-ed7a02496608" providerId="ADAL" clId="{17D75FAB-AAD2-4D62-AE03-CD62B60B5612}" dt="2024-06-21T20:42:22.285" v="1881" actId="21"/>
          <ac:picMkLst>
            <pc:docMk/>
            <pc:sldMk cId="860265587" sldId="609"/>
            <ac:picMk id="26" creationId="{0190B542-C7BE-7D8D-12B4-FE0CC89A63AD}"/>
          </ac:picMkLst>
        </pc:picChg>
        <pc:picChg chg="add del mod">
          <ac:chgData name="Kuei, Kevin@DWR" userId="fba21217-e705-4c55-9169-ed7a02496608" providerId="ADAL" clId="{17D75FAB-AAD2-4D62-AE03-CD62B60B5612}" dt="2024-06-21T20:42:32.784" v="1889" actId="21"/>
          <ac:picMkLst>
            <pc:docMk/>
            <pc:sldMk cId="860265587" sldId="609"/>
            <ac:picMk id="28" creationId="{D1020D63-A97D-6924-9358-28BC368812A3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19:46.666" v="8408"/>
        <pc:sldMkLst>
          <pc:docMk/>
          <pc:sldMk cId="1030474192" sldId="610"/>
        </pc:sldMkLst>
        <pc:spChg chg="mod">
          <ac:chgData name="Kuei, Kevin@DWR" userId="fba21217-e705-4c55-9169-ed7a02496608" providerId="ADAL" clId="{17D75FAB-AAD2-4D62-AE03-CD62B60B5612}" dt="2024-06-21T20:57:34.289" v="2175"/>
          <ac:spMkLst>
            <pc:docMk/>
            <pc:sldMk cId="1030474192" sldId="610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19:17.351" v="6477"/>
          <ac:spMkLst>
            <pc:docMk/>
            <pc:sldMk cId="1030474192" sldId="610"/>
            <ac:spMk id="3" creationId="{A87EA181-0069-713E-CA4E-8FD170053E0C}"/>
          </ac:spMkLst>
        </pc:spChg>
        <pc:spChg chg="add mod">
          <ac:chgData name="Kuei, Kevin@DWR" userId="fba21217-e705-4c55-9169-ed7a02496608" providerId="ADAL" clId="{17D75FAB-AAD2-4D62-AE03-CD62B60B5612}" dt="2024-06-22T19:19:17.351" v="6477"/>
          <ac:spMkLst>
            <pc:docMk/>
            <pc:sldMk cId="1030474192" sldId="610"/>
            <ac:spMk id="4" creationId="{7A595CB5-472D-E052-583E-A84BCD9AE0D9}"/>
          </ac:spMkLst>
        </pc:spChg>
        <pc:spChg chg="add mod">
          <ac:chgData name="Kuei, Kevin@DWR" userId="fba21217-e705-4c55-9169-ed7a02496608" providerId="ADAL" clId="{17D75FAB-AAD2-4D62-AE03-CD62B60B5612}" dt="2024-06-22T19:19:17.351" v="6477"/>
          <ac:spMkLst>
            <pc:docMk/>
            <pc:sldMk cId="1030474192" sldId="610"/>
            <ac:spMk id="6" creationId="{18B33711-7F61-C457-3690-805B7814D264}"/>
          </ac:spMkLst>
        </pc:spChg>
        <pc:spChg chg="add mod">
          <ac:chgData name="Kuei, Kevin@DWR" userId="fba21217-e705-4c55-9169-ed7a02496608" providerId="ADAL" clId="{17D75FAB-AAD2-4D62-AE03-CD62B60B5612}" dt="2024-06-22T22:19:46.666" v="8408"/>
          <ac:spMkLst>
            <pc:docMk/>
            <pc:sldMk cId="1030474192" sldId="610"/>
            <ac:spMk id="8" creationId="{A7D405F3-AA1C-A3F1-F2DF-29A9B2EAB292}"/>
          </ac:spMkLst>
        </pc:spChg>
        <pc:graphicFrameChg chg="add del mod">
          <ac:chgData name="Kuei, Kevin@DWR" userId="fba21217-e705-4c55-9169-ed7a02496608" providerId="ADAL" clId="{17D75FAB-AAD2-4D62-AE03-CD62B60B5612}" dt="2024-06-21T20:43:41.520" v="1921" actId="478"/>
          <ac:graphicFrameMkLst>
            <pc:docMk/>
            <pc:sldMk cId="1030474192" sldId="610"/>
            <ac:graphicFrameMk id="3" creationId="{475F00A0-1DB5-CC8D-A271-BD91522B5B2B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0:47:34.475" v="2011" actId="404"/>
          <ac:graphicFrameMkLst>
            <pc:docMk/>
            <pc:sldMk cId="1030474192" sldId="610"/>
            <ac:graphicFrameMk id="7" creationId="{F44DC507-0C56-C9CA-9A66-9A952A5A2199}"/>
          </ac:graphicFrameMkLst>
        </pc:graphicFrameChg>
        <pc:picChg chg="add del mod">
          <ac:chgData name="Kuei, Kevin@DWR" userId="fba21217-e705-4c55-9169-ed7a02496608" providerId="ADAL" clId="{17D75FAB-AAD2-4D62-AE03-CD62B60B5612}" dt="2024-06-21T20:44:18.353" v="1945" actId="21"/>
          <ac:picMkLst>
            <pc:docMk/>
            <pc:sldMk cId="1030474192" sldId="610"/>
            <ac:picMk id="4" creationId="{D1020D63-A97D-6924-9358-28BC368812A3}"/>
          </ac:picMkLst>
        </pc:picChg>
        <pc:picChg chg="add mod">
          <ac:chgData name="Kuei, Kevin@DWR" userId="fba21217-e705-4c55-9169-ed7a02496608" providerId="ADAL" clId="{17D75FAB-AAD2-4D62-AE03-CD62B60B5612}" dt="2024-06-21T20:44:21.959" v="1949"/>
          <ac:picMkLst>
            <pc:docMk/>
            <pc:sldMk cId="1030474192" sldId="610"/>
            <ac:picMk id="5" creationId="{D1020D63-A97D-6924-9358-28BC368812A3}"/>
          </ac:picMkLst>
        </pc:picChg>
        <pc:picChg chg="add del mod">
          <ac:chgData name="Kuei, Kevin@DWR" userId="fba21217-e705-4c55-9169-ed7a02496608" providerId="ADAL" clId="{17D75FAB-AAD2-4D62-AE03-CD62B60B5612}" dt="2024-06-21T20:44:25.478" v="1953" actId="21"/>
          <ac:picMkLst>
            <pc:docMk/>
            <pc:sldMk cId="1030474192" sldId="610"/>
            <ac:picMk id="6" creationId="{A1A6631C-6CEA-3071-3097-A360A5938D57}"/>
          </ac:picMkLst>
        </pc:picChg>
        <pc:picChg chg="add del mod">
          <ac:chgData name="Kuei, Kevin@DWR" userId="fba21217-e705-4c55-9169-ed7a02496608" providerId="ADAL" clId="{17D75FAB-AAD2-4D62-AE03-CD62B60B5612}" dt="2024-06-21T20:42:28.419" v="1886" actId="21"/>
          <ac:picMkLst>
            <pc:docMk/>
            <pc:sldMk cId="1030474192" sldId="610"/>
            <ac:picMk id="28" creationId="{D1020D63-A97D-6924-9358-28BC368812A3}"/>
          </ac:picMkLst>
        </pc:picChg>
        <pc:picChg chg="add del mod">
          <ac:chgData name="Kuei, Kevin@DWR" userId="fba21217-e705-4c55-9169-ed7a02496608" providerId="ADAL" clId="{17D75FAB-AAD2-4D62-AE03-CD62B60B5612}" dt="2024-06-21T20:42:43.778" v="1894" actId="21"/>
          <ac:picMkLst>
            <pc:docMk/>
            <pc:sldMk cId="1030474192" sldId="610"/>
            <ac:picMk id="30" creationId="{A1A6631C-6CEA-3071-3097-A360A5938D57}"/>
          </ac:picMkLst>
        </pc:picChg>
      </pc:sldChg>
      <pc:sldChg chg="new del">
        <pc:chgData name="Kuei, Kevin@DWR" userId="fba21217-e705-4c55-9169-ed7a02496608" providerId="ADAL" clId="{17D75FAB-AAD2-4D62-AE03-CD62B60B5612}" dt="2024-06-21T18:45:22.238" v="73" actId="680"/>
        <pc:sldMkLst>
          <pc:docMk/>
          <pc:sldMk cId="997544424" sldId="611"/>
        </pc:sldMkLst>
      </pc:sldChg>
      <pc:sldChg chg="modSp new mod">
        <pc:chgData name="Kuei, Kevin@DWR" userId="fba21217-e705-4c55-9169-ed7a02496608" providerId="ADAL" clId="{17D75FAB-AAD2-4D62-AE03-CD62B60B5612}" dt="2024-06-21T20:17:03.677" v="740" actId="20577"/>
        <pc:sldMkLst>
          <pc:docMk/>
          <pc:sldMk cId="3844654773" sldId="611"/>
        </pc:sldMkLst>
        <pc:spChg chg="mod">
          <ac:chgData name="Kuei, Kevin@DWR" userId="fba21217-e705-4c55-9169-ed7a02496608" providerId="ADAL" clId="{17D75FAB-AAD2-4D62-AE03-CD62B60B5612}" dt="2024-06-21T20:17:03.677" v="740" actId="20577"/>
          <ac:spMkLst>
            <pc:docMk/>
            <pc:sldMk cId="3844654773" sldId="611"/>
            <ac:spMk id="2" creationId="{758FACA9-5E94-F50E-E76A-3A328FA84965}"/>
          </ac:spMkLst>
        </pc:spChg>
      </pc:sldChg>
      <pc:sldChg chg="modSp add mod">
        <pc:chgData name="Kuei, Kevin@DWR" userId="fba21217-e705-4c55-9169-ed7a02496608" providerId="ADAL" clId="{17D75FAB-AAD2-4D62-AE03-CD62B60B5612}" dt="2024-06-21T20:17:14.052" v="745" actId="20577"/>
        <pc:sldMkLst>
          <pc:docMk/>
          <pc:sldMk cId="2647263158" sldId="612"/>
        </pc:sldMkLst>
        <pc:spChg chg="mod">
          <ac:chgData name="Kuei, Kevin@DWR" userId="fba21217-e705-4c55-9169-ed7a02496608" providerId="ADAL" clId="{17D75FAB-AAD2-4D62-AE03-CD62B60B5612}" dt="2024-06-21T20:17:14.052" v="745" actId="20577"/>
          <ac:spMkLst>
            <pc:docMk/>
            <pc:sldMk cId="2647263158" sldId="612"/>
            <ac:spMk id="2" creationId="{758FACA9-5E94-F50E-E76A-3A328FA84965}"/>
          </ac:spMkLst>
        </pc:spChg>
      </pc:sldChg>
      <pc:sldChg chg="addSp delSp modSp add del mod">
        <pc:chgData name="Kuei, Kevin@DWR" userId="fba21217-e705-4c55-9169-ed7a02496608" providerId="ADAL" clId="{17D75FAB-AAD2-4D62-AE03-CD62B60B5612}" dt="2024-06-21T20:53:54.157" v="2138" actId="47"/>
        <pc:sldMkLst>
          <pc:docMk/>
          <pc:sldMk cId="3181078244" sldId="613"/>
        </pc:sldMkLst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4" creationId="{F7178C1F-2221-7E4C-C213-5DB274FDD26B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6" creationId="{96986A65-0A35-D413-6A23-8EAADCC4BC51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8" creationId="{FA1E0E12-5BB5-F3DA-EBCF-EE0A8C381FB4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10" creationId="{8EB5B76F-B194-A508-0A54-EAE38E834CA6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12" creationId="{884109B6-51BB-B985-E496-655FCCCD8219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14" creationId="{FFF08B15-BB05-FE1F-C345-D5ECAD55670C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16" creationId="{B7CCAE3A-348D-9C1D-AB5F-AC35455555A2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18" creationId="{CF39991D-F8D6-4022-EEEE-51C01DF792CE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20" creationId="{CC1C6916-986C-E3B2-8F47-8B8FC4679B30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22" creationId="{54EE7EA6-2C2B-D02A-382F-76DE9E2883FC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24" creationId="{1C9D6F40-594C-FC3D-73CB-E1D9CEBB3958}"/>
          </ac:picMkLst>
        </pc:picChg>
        <pc:picChg chg="add del mod">
          <ac:chgData name="Kuei, Kevin@DWR" userId="fba21217-e705-4c55-9169-ed7a02496608" providerId="ADAL" clId="{17D75FAB-AAD2-4D62-AE03-CD62B60B5612}" dt="2024-06-21T18:46:21.611" v="147" actId="21"/>
          <ac:picMkLst>
            <pc:docMk/>
            <pc:sldMk cId="3181078244" sldId="613"/>
            <ac:picMk id="26" creationId="{EF5E6493-8B0F-5037-47C7-FA0ABDC1C0AB}"/>
          </ac:picMkLst>
        </pc:picChg>
        <pc:picChg chg="add del mod">
          <ac:chgData name="Kuei, Kevin@DWR" userId="fba21217-e705-4c55-9169-ed7a02496608" providerId="ADAL" clId="{17D75FAB-AAD2-4D62-AE03-CD62B60B5612}" dt="2024-06-21T20:53:20.299" v="2120" actId="21"/>
          <ac:picMkLst>
            <pc:docMk/>
            <pc:sldMk cId="3181078244" sldId="613"/>
            <ac:picMk id="27" creationId="{F7178C1F-2221-7E4C-C213-5DB274FDD26B}"/>
          </ac:picMkLst>
        </pc:picChg>
        <pc:picChg chg="add del mod">
          <ac:chgData name="Kuei, Kevin@DWR" userId="fba21217-e705-4c55-9169-ed7a02496608" providerId="ADAL" clId="{17D75FAB-AAD2-4D62-AE03-CD62B60B5612}" dt="2024-06-21T18:47:22.554" v="184" actId="21"/>
          <ac:picMkLst>
            <pc:docMk/>
            <pc:sldMk cId="3181078244" sldId="613"/>
            <ac:picMk id="28" creationId="{96986A65-0A35-D413-6A23-8EAADCC4BC51}"/>
          </ac:picMkLst>
        </pc:picChg>
        <pc:picChg chg="add del mod">
          <ac:chgData name="Kuei, Kevin@DWR" userId="fba21217-e705-4c55-9169-ed7a02496608" providerId="ADAL" clId="{17D75FAB-AAD2-4D62-AE03-CD62B60B5612}" dt="2024-06-21T18:47:19.971" v="182" actId="21"/>
          <ac:picMkLst>
            <pc:docMk/>
            <pc:sldMk cId="3181078244" sldId="613"/>
            <ac:picMk id="29" creationId="{FA1E0E12-5BB5-F3DA-EBCF-EE0A8C381FB4}"/>
          </ac:picMkLst>
        </pc:picChg>
        <pc:picChg chg="add del mod">
          <ac:chgData name="Kuei, Kevin@DWR" userId="fba21217-e705-4c55-9169-ed7a02496608" providerId="ADAL" clId="{17D75FAB-AAD2-4D62-AE03-CD62B60B5612}" dt="2024-06-21T18:47:08.592" v="172" actId="21"/>
          <ac:picMkLst>
            <pc:docMk/>
            <pc:sldMk cId="3181078244" sldId="613"/>
            <ac:picMk id="30" creationId="{8EB5B76F-B194-A508-0A54-EAE38E834CA6}"/>
          </ac:picMkLst>
        </pc:picChg>
        <pc:picChg chg="add del mod">
          <ac:chgData name="Kuei, Kevin@DWR" userId="fba21217-e705-4c55-9169-ed7a02496608" providerId="ADAL" clId="{17D75FAB-AAD2-4D62-AE03-CD62B60B5612}" dt="2024-06-21T18:47:01.181" v="168" actId="21"/>
          <ac:picMkLst>
            <pc:docMk/>
            <pc:sldMk cId="3181078244" sldId="613"/>
            <ac:picMk id="31" creationId="{884109B6-51BB-B985-E496-655FCCCD8219}"/>
          </ac:picMkLst>
        </pc:picChg>
        <pc:picChg chg="add del mod">
          <ac:chgData name="Kuei, Kevin@DWR" userId="fba21217-e705-4c55-9169-ed7a02496608" providerId="ADAL" clId="{17D75FAB-AAD2-4D62-AE03-CD62B60B5612}" dt="2024-06-21T18:46:57.948" v="166" actId="21"/>
          <ac:picMkLst>
            <pc:docMk/>
            <pc:sldMk cId="3181078244" sldId="613"/>
            <ac:picMk id="32" creationId="{FFF08B15-BB05-FE1F-C345-D5ECAD55670C}"/>
          </ac:picMkLst>
        </pc:picChg>
        <pc:picChg chg="add del mod">
          <ac:chgData name="Kuei, Kevin@DWR" userId="fba21217-e705-4c55-9169-ed7a02496608" providerId="ADAL" clId="{17D75FAB-AAD2-4D62-AE03-CD62B60B5612}" dt="2024-06-21T18:46:55.890" v="164" actId="21"/>
          <ac:picMkLst>
            <pc:docMk/>
            <pc:sldMk cId="3181078244" sldId="613"/>
            <ac:picMk id="33" creationId="{B7CCAE3A-348D-9C1D-AB5F-AC35455555A2}"/>
          </ac:picMkLst>
        </pc:picChg>
        <pc:picChg chg="add del mod">
          <ac:chgData name="Kuei, Kevin@DWR" userId="fba21217-e705-4c55-9169-ed7a02496608" providerId="ADAL" clId="{17D75FAB-AAD2-4D62-AE03-CD62B60B5612}" dt="2024-06-21T18:46:53.656" v="162" actId="21"/>
          <ac:picMkLst>
            <pc:docMk/>
            <pc:sldMk cId="3181078244" sldId="613"/>
            <ac:picMk id="34" creationId="{CF39991D-F8D6-4022-EEEE-51C01DF792CE}"/>
          </ac:picMkLst>
        </pc:picChg>
        <pc:picChg chg="add del mod">
          <ac:chgData name="Kuei, Kevin@DWR" userId="fba21217-e705-4c55-9169-ed7a02496608" providerId="ADAL" clId="{17D75FAB-AAD2-4D62-AE03-CD62B60B5612}" dt="2024-06-21T18:46:49.350" v="160" actId="21"/>
          <ac:picMkLst>
            <pc:docMk/>
            <pc:sldMk cId="3181078244" sldId="613"/>
            <ac:picMk id="35" creationId="{CC1C6916-986C-E3B2-8F47-8B8FC4679B30}"/>
          </ac:picMkLst>
        </pc:picChg>
        <pc:picChg chg="add del mod">
          <ac:chgData name="Kuei, Kevin@DWR" userId="fba21217-e705-4c55-9169-ed7a02496608" providerId="ADAL" clId="{17D75FAB-AAD2-4D62-AE03-CD62B60B5612}" dt="2024-06-21T18:46:47.309" v="158" actId="21"/>
          <ac:picMkLst>
            <pc:docMk/>
            <pc:sldMk cId="3181078244" sldId="613"/>
            <ac:picMk id="36" creationId="{54EE7EA6-2C2B-D02A-382F-76DE9E2883FC}"/>
          </ac:picMkLst>
        </pc:picChg>
        <pc:picChg chg="add del mod">
          <ac:chgData name="Kuei, Kevin@DWR" userId="fba21217-e705-4c55-9169-ed7a02496608" providerId="ADAL" clId="{17D75FAB-AAD2-4D62-AE03-CD62B60B5612}" dt="2024-06-21T18:46:44.757" v="156" actId="21"/>
          <ac:picMkLst>
            <pc:docMk/>
            <pc:sldMk cId="3181078244" sldId="613"/>
            <ac:picMk id="37" creationId="{1C9D6F40-594C-FC3D-73CB-E1D9CEBB3958}"/>
          </ac:picMkLst>
        </pc:picChg>
        <pc:picChg chg="add del mod">
          <ac:chgData name="Kuei, Kevin@DWR" userId="fba21217-e705-4c55-9169-ed7a02496608" providerId="ADAL" clId="{17D75FAB-AAD2-4D62-AE03-CD62B60B5612}" dt="2024-06-21T18:46:33.412" v="152" actId="21"/>
          <ac:picMkLst>
            <pc:docMk/>
            <pc:sldMk cId="3181078244" sldId="613"/>
            <ac:picMk id="38" creationId="{EF5E6493-8B0F-5037-47C7-FA0ABDC1C0AB}"/>
          </ac:picMkLst>
        </pc:picChg>
      </pc:sldChg>
      <pc:sldChg chg="new del">
        <pc:chgData name="Kuei, Kevin@DWR" userId="fba21217-e705-4c55-9169-ed7a02496608" providerId="ADAL" clId="{17D75FAB-AAD2-4D62-AE03-CD62B60B5612}" dt="2024-06-21T18:45:51.254" v="136" actId="680"/>
        <pc:sldMkLst>
          <pc:docMk/>
          <pc:sldMk cId="3939318244" sldId="613"/>
        </pc:sldMkLst>
      </pc:sldChg>
      <pc:sldChg chg="addSp delSp modSp add del mod ord">
        <pc:chgData name="Kuei, Kevin@DWR" userId="fba21217-e705-4c55-9169-ed7a02496608" providerId="ADAL" clId="{17D75FAB-AAD2-4D62-AE03-CD62B60B5612}" dt="2024-06-21T20:53:54.157" v="2138" actId="47"/>
        <pc:sldMkLst>
          <pc:docMk/>
          <pc:sldMk cId="2722480804" sldId="614"/>
        </pc:sldMkLst>
        <pc:picChg chg="add del mod">
          <ac:chgData name="Kuei, Kevin@DWR" userId="fba21217-e705-4c55-9169-ed7a02496608" providerId="ADAL" clId="{17D75FAB-AAD2-4D62-AE03-CD62B60B5612}" dt="2024-06-21T20:53:09.628" v="2114" actId="21"/>
          <ac:picMkLst>
            <pc:docMk/>
            <pc:sldMk cId="2722480804" sldId="614"/>
            <ac:picMk id="38" creationId="{EF5E6493-8B0F-5037-47C7-FA0ABDC1C0AB}"/>
          </ac:picMkLst>
        </pc:picChg>
      </pc:sldChg>
      <pc:sldChg chg="addSp delSp modSp add del mod ord">
        <pc:chgData name="Kuei, Kevin@DWR" userId="fba21217-e705-4c55-9169-ed7a02496608" providerId="ADAL" clId="{17D75FAB-AAD2-4D62-AE03-CD62B60B5612}" dt="2024-06-21T20:53:54.157" v="2138" actId="47"/>
        <pc:sldMkLst>
          <pc:docMk/>
          <pc:sldMk cId="2827723675" sldId="615"/>
        </pc:sldMkLst>
        <pc:picChg chg="add del mod">
          <ac:chgData name="Kuei, Kevin@DWR" userId="fba21217-e705-4c55-9169-ed7a02496608" providerId="ADAL" clId="{17D75FAB-AAD2-4D62-AE03-CD62B60B5612}" dt="2024-06-21T20:51:26.042" v="2067" actId="21"/>
          <ac:picMkLst>
            <pc:docMk/>
            <pc:sldMk cId="2827723675" sldId="615"/>
            <ac:picMk id="31" creationId="{884109B6-51BB-B985-E496-655FCCCD8219}"/>
          </ac:picMkLst>
        </pc:picChg>
      </pc:sldChg>
      <pc:sldChg chg="addSp delSp modSp add del mod ord">
        <pc:chgData name="Kuei, Kevin@DWR" userId="fba21217-e705-4c55-9169-ed7a02496608" providerId="ADAL" clId="{17D75FAB-AAD2-4D62-AE03-CD62B60B5612}" dt="2024-06-21T20:53:54.157" v="2138" actId="47"/>
        <pc:sldMkLst>
          <pc:docMk/>
          <pc:sldMk cId="1447668294" sldId="616"/>
        </pc:sldMkLst>
        <pc:picChg chg="add del mod">
          <ac:chgData name="Kuei, Kevin@DWR" userId="fba21217-e705-4c55-9169-ed7a02496608" providerId="ADAL" clId="{17D75FAB-AAD2-4D62-AE03-CD62B60B5612}" dt="2024-06-21T20:51:40.596" v="2076" actId="21"/>
          <ac:picMkLst>
            <pc:docMk/>
            <pc:sldMk cId="1447668294" sldId="616"/>
            <ac:picMk id="32" creationId="{FFF08B15-BB05-FE1F-C345-D5ECAD55670C}"/>
          </ac:picMkLst>
        </pc:picChg>
      </pc:sldChg>
      <pc:sldChg chg="addSp delSp modSp add del mod ord">
        <pc:chgData name="Kuei, Kevin@DWR" userId="fba21217-e705-4c55-9169-ed7a02496608" providerId="ADAL" clId="{17D75FAB-AAD2-4D62-AE03-CD62B60B5612}" dt="2024-06-21T20:53:54.157" v="2138" actId="47"/>
        <pc:sldMkLst>
          <pc:docMk/>
          <pc:sldMk cId="1411504123" sldId="617"/>
        </pc:sldMkLst>
        <pc:picChg chg="add del mod">
          <ac:chgData name="Kuei, Kevin@DWR" userId="fba21217-e705-4c55-9169-ed7a02496608" providerId="ADAL" clId="{17D75FAB-AAD2-4D62-AE03-CD62B60B5612}" dt="2024-06-21T20:51:56.189" v="2082" actId="21"/>
          <ac:picMkLst>
            <pc:docMk/>
            <pc:sldMk cId="1411504123" sldId="617"/>
            <ac:picMk id="33" creationId="{B7CCAE3A-348D-9C1D-AB5F-AC35455555A2}"/>
          </ac:picMkLst>
        </pc:picChg>
      </pc:sldChg>
      <pc:sldChg chg="addSp delSp modSp add del mod ord">
        <pc:chgData name="Kuei, Kevin@DWR" userId="fba21217-e705-4c55-9169-ed7a02496608" providerId="ADAL" clId="{17D75FAB-AAD2-4D62-AE03-CD62B60B5612}" dt="2024-06-21T20:53:54.157" v="2138" actId="47"/>
        <pc:sldMkLst>
          <pc:docMk/>
          <pc:sldMk cId="1273159590" sldId="618"/>
        </pc:sldMkLst>
        <pc:picChg chg="add del mod">
          <ac:chgData name="Kuei, Kevin@DWR" userId="fba21217-e705-4c55-9169-ed7a02496608" providerId="ADAL" clId="{17D75FAB-AAD2-4D62-AE03-CD62B60B5612}" dt="2024-06-21T20:52:21.414" v="2090" actId="21"/>
          <ac:picMkLst>
            <pc:docMk/>
            <pc:sldMk cId="1273159590" sldId="618"/>
            <ac:picMk id="34" creationId="{CF39991D-F8D6-4022-EEEE-51C01DF792CE}"/>
          </ac:picMkLst>
        </pc:picChg>
      </pc:sldChg>
      <pc:sldChg chg="addSp delSp modSp add del mod ord">
        <pc:chgData name="Kuei, Kevin@DWR" userId="fba21217-e705-4c55-9169-ed7a02496608" providerId="ADAL" clId="{17D75FAB-AAD2-4D62-AE03-CD62B60B5612}" dt="2024-06-21T20:53:54.157" v="2138" actId="47"/>
        <pc:sldMkLst>
          <pc:docMk/>
          <pc:sldMk cId="2901323360" sldId="619"/>
        </pc:sldMkLst>
        <pc:picChg chg="add del mod">
          <ac:chgData name="Kuei, Kevin@DWR" userId="fba21217-e705-4c55-9169-ed7a02496608" providerId="ADAL" clId="{17D75FAB-AAD2-4D62-AE03-CD62B60B5612}" dt="2024-06-21T20:52:33.245" v="2096" actId="21"/>
          <ac:picMkLst>
            <pc:docMk/>
            <pc:sldMk cId="2901323360" sldId="619"/>
            <ac:picMk id="35" creationId="{CC1C6916-986C-E3B2-8F47-8B8FC4679B30}"/>
          </ac:picMkLst>
        </pc:picChg>
      </pc:sldChg>
      <pc:sldChg chg="addSp delSp modSp add del mod ord">
        <pc:chgData name="Kuei, Kevin@DWR" userId="fba21217-e705-4c55-9169-ed7a02496608" providerId="ADAL" clId="{17D75FAB-AAD2-4D62-AE03-CD62B60B5612}" dt="2024-06-21T20:53:54.157" v="2138" actId="47"/>
        <pc:sldMkLst>
          <pc:docMk/>
          <pc:sldMk cId="3933974834" sldId="620"/>
        </pc:sldMkLst>
        <pc:picChg chg="add del mod">
          <ac:chgData name="Kuei, Kevin@DWR" userId="fba21217-e705-4c55-9169-ed7a02496608" providerId="ADAL" clId="{17D75FAB-AAD2-4D62-AE03-CD62B60B5612}" dt="2024-06-21T20:52:44.085" v="2102" actId="21"/>
          <ac:picMkLst>
            <pc:docMk/>
            <pc:sldMk cId="3933974834" sldId="620"/>
            <ac:picMk id="36" creationId="{54EE7EA6-2C2B-D02A-382F-76DE9E2883FC}"/>
          </ac:picMkLst>
        </pc:picChg>
      </pc:sldChg>
      <pc:sldChg chg="addSp delSp modSp add del mod ord">
        <pc:chgData name="Kuei, Kevin@DWR" userId="fba21217-e705-4c55-9169-ed7a02496608" providerId="ADAL" clId="{17D75FAB-AAD2-4D62-AE03-CD62B60B5612}" dt="2024-06-21T20:53:54.157" v="2138" actId="47"/>
        <pc:sldMkLst>
          <pc:docMk/>
          <pc:sldMk cId="624052980" sldId="621"/>
        </pc:sldMkLst>
        <pc:picChg chg="add del mod">
          <ac:chgData name="Kuei, Kevin@DWR" userId="fba21217-e705-4c55-9169-ed7a02496608" providerId="ADAL" clId="{17D75FAB-AAD2-4D62-AE03-CD62B60B5612}" dt="2024-06-21T20:52:54.676" v="2108" actId="21"/>
          <ac:picMkLst>
            <pc:docMk/>
            <pc:sldMk cId="624052980" sldId="621"/>
            <ac:picMk id="37" creationId="{1C9D6F40-594C-FC3D-73CB-E1D9CEBB3958}"/>
          </ac:picMkLst>
        </pc:picChg>
      </pc:sldChg>
      <pc:sldChg chg="addSp delSp modSp add del mod ord">
        <pc:chgData name="Kuei, Kevin@DWR" userId="fba21217-e705-4c55-9169-ed7a02496608" providerId="ADAL" clId="{17D75FAB-AAD2-4D62-AE03-CD62B60B5612}" dt="2024-06-21T20:53:54.157" v="2138" actId="47"/>
        <pc:sldMkLst>
          <pc:docMk/>
          <pc:sldMk cId="1005831664" sldId="622"/>
        </pc:sldMkLst>
        <pc:picChg chg="add del mod">
          <ac:chgData name="Kuei, Kevin@DWR" userId="fba21217-e705-4c55-9169-ed7a02496608" providerId="ADAL" clId="{17D75FAB-AAD2-4D62-AE03-CD62B60B5612}" dt="2024-06-21T20:53:34.208" v="2126" actId="21"/>
          <ac:picMkLst>
            <pc:docMk/>
            <pc:sldMk cId="1005831664" sldId="622"/>
            <ac:picMk id="28" creationId="{96986A65-0A35-D413-6A23-8EAADCC4BC51}"/>
          </ac:picMkLst>
        </pc:picChg>
      </pc:sldChg>
      <pc:sldChg chg="addSp delSp modSp add del mod">
        <pc:chgData name="Kuei, Kevin@DWR" userId="fba21217-e705-4c55-9169-ed7a02496608" providerId="ADAL" clId="{17D75FAB-AAD2-4D62-AE03-CD62B60B5612}" dt="2024-06-21T20:53:54.157" v="2138" actId="47"/>
        <pc:sldMkLst>
          <pc:docMk/>
          <pc:sldMk cId="1998536588" sldId="623"/>
        </pc:sldMkLst>
        <pc:picChg chg="add del mod">
          <ac:chgData name="Kuei, Kevin@DWR" userId="fba21217-e705-4c55-9169-ed7a02496608" providerId="ADAL" clId="{17D75FAB-AAD2-4D62-AE03-CD62B60B5612}" dt="2024-06-21T20:51:14.430" v="2062" actId="21"/>
          <ac:picMkLst>
            <pc:docMk/>
            <pc:sldMk cId="1998536588" sldId="623"/>
            <ac:picMk id="30" creationId="{8EB5B76F-B194-A508-0A54-EAE38E834CA6}"/>
          </ac:picMkLst>
        </pc:picChg>
      </pc:sldChg>
      <pc:sldChg chg="addSp delSp modSp add del mod">
        <pc:chgData name="Kuei, Kevin@DWR" userId="fba21217-e705-4c55-9169-ed7a02496608" providerId="ADAL" clId="{17D75FAB-AAD2-4D62-AE03-CD62B60B5612}" dt="2024-06-21T20:53:54.157" v="2138" actId="47"/>
        <pc:sldMkLst>
          <pc:docMk/>
          <pc:sldMk cId="3199215487" sldId="624"/>
        </pc:sldMkLst>
        <pc:picChg chg="add del mod">
          <ac:chgData name="Kuei, Kevin@DWR" userId="fba21217-e705-4c55-9169-ed7a02496608" providerId="ADAL" clId="{17D75FAB-AAD2-4D62-AE03-CD62B60B5612}" dt="2024-06-21T20:53:44.557" v="2132" actId="21"/>
          <ac:picMkLst>
            <pc:docMk/>
            <pc:sldMk cId="3199215487" sldId="624"/>
            <ac:picMk id="29" creationId="{FA1E0E12-5BB5-F3DA-EBCF-EE0A8C381FB4}"/>
          </ac:picMkLst>
        </pc:picChg>
      </pc:sldChg>
      <pc:sldChg chg="addSp delSp modSp add del mod ord modShow">
        <pc:chgData name="Kuei, Kevin@DWR" userId="fba21217-e705-4c55-9169-ed7a02496608" providerId="ADAL" clId="{17D75FAB-AAD2-4D62-AE03-CD62B60B5612}" dt="2024-06-22T19:36:42.588" v="6678" actId="729"/>
        <pc:sldMkLst>
          <pc:docMk/>
          <pc:sldMk cId="2007257117" sldId="625"/>
        </pc:sldMkLst>
        <pc:spChg chg="mod">
          <ac:chgData name="Kuei, Kevin@DWR" userId="fba21217-e705-4c55-9169-ed7a02496608" providerId="ADAL" clId="{17D75FAB-AAD2-4D62-AE03-CD62B60B5612}" dt="2024-06-21T22:08:45.550" v="3677" actId="20577"/>
          <ac:spMkLst>
            <pc:docMk/>
            <pc:sldMk cId="2007257117" sldId="625"/>
            <ac:spMk id="2" creationId="{09EBACE8-91C6-6D6F-A010-1BCA6652CB20}"/>
          </ac:spMkLst>
        </pc:spChg>
        <pc:spChg chg="add del mod">
          <ac:chgData name="Kuei, Kevin@DWR" userId="fba21217-e705-4c55-9169-ed7a02496608" providerId="ADAL" clId="{17D75FAB-AAD2-4D62-AE03-CD62B60B5612}" dt="2024-06-22T19:23:40.201" v="6492" actId="478"/>
          <ac:spMkLst>
            <pc:docMk/>
            <pc:sldMk cId="2007257117" sldId="625"/>
            <ac:spMk id="3" creationId="{BD062D1D-083C-1844-04FD-B1C31925A847}"/>
          </ac:spMkLst>
        </pc:spChg>
        <pc:spChg chg="add del mod">
          <ac:chgData name="Kuei, Kevin@DWR" userId="fba21217-e705-4c55-9169-ed7a02496608" providerId="ADAL" clId="{17D75FAB-AAD2-4D62-AE03-CD62B60B5612}" dt="2024-06-22T19:23:40.201" v="6492" actId="478"/>
          <ac:spMkLst>
            <pc:docMk/>
            <pc:sldMk cId="2007257117" sldId="625"/>
            <ac:spMk id="4" creationId="{6886E280-7967-9BE8-8B9C-AAA90B678484}"/>
          </ac:spMkLst>
        </pc:spChg>
        <pc:spChg chg="add del mod">
          <ac:chgData name="Kuei, Kevin@DWR" userId="fba21217-e705-4c55-9169-ed7a02496608" providerId="ADAL" clId="{17D75FAB-AAD2-4D62-AE03-CD62B60B5612}" dt="2024-06-22T19:23:40.201" v="6492" actId="478"/>
          <ac:spMkLst>
            <pc:docMk/>
            <pc:sldMk cId="2007257117" sldId="625"/>
            <ac:spMk id="5" creationId="{C466A795-933D-E6AF-AE11-302E10130BBF}"/>
          </ac:spMkLst>
        </pc:spChg>
        <pc:picChg chg="del mod">
          <ac:chgData name="Kuei, Kevin@DWR" userId="fba21217-e705-4c55-9169-ed7a02496608" providerId="ADAL" clId="{17D75FAB-AAD2-4D62-AE03-CD62B60B5612}" dt="2024-06-21T20:49:10.119" v="2024" actId="478"/>
          <ac:picMkLst>
            <pc:docMk/>
            <pc:sldMk cId="2007257117" sldId="625"/>
            <ac:picMk id="4" creationId="{E2FBAEAF-7391-E942-BA20-20D2ADA149D9}"/>
          </ac:picMkLst>
        </pc:picChg>
        <pc:picChg chg="add del mod">
          <ac:chgData name="Kuei, Kevin@DWR" userId="fba21217-e705-4c55-9169-ed7a02496608" providerId="ADAL" clId="{17D75FAB-AAD2-4D62-AE03-CD62B60B5612}" dt="2024-06-21T21:22:50.409" v="3258" actId="478"/>
          <ac:picMkLst>
            <pc:docMk/>
            <pc:sldMk cId="2007257117" sldId="625"/>
            <ac:picMk id="5" creationId="{4C351D20-9FBF-303E-22AA-E8568CFDBB66}"/>
          </ac:picMkLst>
        </pc:picChg>
        <pc:picChg chg="add del mod">
          <ac:chgData name="Kuei, Kevin@DWR" userId="fba21217-e705-4c55-9169-ed7a02496608" providerId="ADAL" clId="{17D75FAB-AAD2-4D62-AE03-CD62B60B5612}" dt="2024-06-21T21:31:19.081" v="3264" actId="478"/>
          <ac:picMkLst>
            <pc:docMk/>
            <pc:sldMk cId="2007257117" sldId="625"/>
            <ac:picMk id="7" creationId="{E89C1954-38FE-5BCC-51DA-936685188D36}"/>
          </ac:picMkLst>
        </pc:picChg>
        <pc:picChg chg="add del mod">
          <ac:chgData name="Kuei, Kevin@DWR" userId="fba21217-e705-4c55-9169-ed7a02496608" providerId="ADAL" clId="{17D75FAB-AAD2-4D62-AE03-CD62B60B5612}" dt="2024-06-21T21:31:18.188" v="3263" actId="21"/>
          <ac:picMkLst>
            <pc:docMk/>
            <pc:sldMk cId="2007257117" sldId="625"/>
            <ac:picMk id="9" creationId="{F8D9B0C7-15CF-BB83-EAA3-0830B9EA9E22}"/>
          </ac:picMkLst>
        </pc:picChg>
        <pc:picChg chg="add del mod">
          <ac:chgData name="Kuei, Kevin@DWR" userId="fba21217-e705-4c55-9169-ed7a02496608" providerId="ADAL" clId="{17D75FAB-AAD2-4D62-AE03-CD62B60B5612}" dt="2024-06-21T22:08:03.652" v="3611" actId="478"/>
          <ac:picMkLst>
            <pc:docMk/>
            <pc:sldMk cId="2007257117" sldId="625"/>
            <ac:picMk id="10" creationId="{F8D9B0C7-15CF-BB83-EAA3-0830B9EA9E22}"/>
          </ac:picMkLst>
        </pc:picChg>
        <pc:picChg chg="add del mod">
          <ac:chgData name="Kuei, Kevin@DWR" userId="fba21217-e705-4c55-9169-ed7a02496608" providerId="ADAL" clId="{17D75FAB-AAD2-4D62-AE03-CD62B60B5612}" dt="2024-06-21T22:08:10.930" v="3613" actId="21"/>
          <ac:picMkLst>
            <pc:docMk/>
            <pc:sldMk cId="2007257117" sldId="625"/>
            <ac:picMk id="12" creationId="{5CB20CD4-9B85-27F2-29AB-260AC690D6A3}"/>
          </ac:picMkLst>
        </pc:picChg>
        <pc:picChg chg="add del mod">
          <ac:chgData name="Kuei, Kevin@DWR" userId="fba21217-e705-4c55-9169-ed7a02496608" providerId="ADAL" clId="{17D75FAB-AAD2-4D62-AE03-CD62B60B5612}" dt="2024-06-21T22:43:38.505" v="4415" actId="478"/>
          <ac:picMkLst>
            <pc:docMk/>
            <pc:sldMk cId="2007257117" sldId="625"/>
            <ac:picMk id="13" creationId="{5CB20CD4-9B85-27F2-29AB-260AC690D6A3}"/>
          </ac:picMkLst>
        </pc:picChg>
        <pc:picChg chg="add del mod">
          <ac:chgData name="Kuei, Kevin@DWR" userId="fba21217-e705-4c55-9169-ed7a02496608" providerId="ADAL" clId="{17D75FAB-AAD2-4D62-AE03-CD62B60B5612}" dt="2024-06-21T22:40:20.604" v="4385" actId="478"/>
          <ac:picMkLst>
            <pc:docMk/>
            <pc:sldMk cId="2007257117" sldId="625"/>
            <ac:picMk id="15" creationId="{A58ECF82-D63E-5697-1C50-DA3EA8D8750E}"/>
          </ac:picMkLst>
        </pc:picChg>
        <pc:picChg chg="add mod ord">
          <ac:chgData name="Kuei, Kevin@DWR" userId="fba21217-e705-4c55-9169-ed7a02496608" providerId="ADAL" clId="{17D75FAB-AAD2-4D62-AE03-CD62B60B5612}" dt="2024-06-21T22:43:37.337" v="4414" actId="167"/>
          <ac:picMkLst>
            <pc:docMk/>
            <pc:sldMk cId="2007257117" sldId="625"/>
            <ac:picMk id="16" creationId="{419FD767-C241-F485-EEA7-C6D6E85C15C3}"/>
          </ac:picMkLst>
        </pc:picChg>
      </pc:sldChg>
      <pc:sldChg chg="addSp modSp add del mod">
        <pc:chgData name="Kuei, Kevin@DWR" userId="fba21217-e705-4c55-9169-ed7a02496608" providerId="ADAL" clId="{17D75FAB-AAD2-4D62-AE03-CD62B60B5612}" dt="2024-06-21T18:48:08.956" v="190" actId="2696"/>
        <pc:sldMkLst>
          <pc:docMk/>
          <pc:sldMk cId="2517340450" sldId="625"/>
        </pc:sldMkLst>
        <pc:picChg chg="add mod">
          <ac:chgData name="Kuei, Kevin@DWR" userId="fba21217-e705-4c55-9169-ed7a02496608" providerId="ADAL" clId="{17D75FAB-AAD2-4D62-AE03-CD62B60B5612}" dt="2024-06-21T18:48:06.868" v="189" actId="1076"/>
          <ac:picMkLst>
            <pc:docMk/>
            <pc:sldMk cId="2517340450" sldId="625"/>
            <ac:picMk id="4" creationId="{E2FBAEAF-7391-E942-BA20-20D2ADA149D9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18:33.031" v="8392"/>
        <pc:sldMkLst>
          <pc:docMk/>
          <pc:sldMk cId="1515246752" sldId="626"/>
        </pc:sldMkLst>
        <pc:spChg chg="mod">
          <ac:chgData name="Kuei, Kevin@DWR" userId="fba21217-e705-4c55-9169-ed7a02496608" providerId="ADAL" clId="{17D75FAB-AAD2-4D62-AE03-CD62B60B5612}" dt="2024-06-21T20:57:45.888" v="2185" actId="20577"/>
          <ac:spMkLst>
            <pc:docMk/>
            <pc:sldMk cId="1515246752" sldId="626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28.876" v="6497"/>
          <ac:spMkLst>
            <pc:docMk/>
            <pc:sldMk cId="1515246752" sldId="626"/>
            <ac:spMk id="3" creationId="{018A3304-BCB8-3092-4396-FD440B5B9722}"/>
          </ac:spMkLst>
        </pc:spChg>
        <pc:spChg chg="add mod">
          <ac:chgData name="Kuei, Kevin@DWR" userId="fba21217-e705-4c55-9169-ed7a02496608" providerId="ADAL" clId="{17D75FAB-AAD2-4D62-AE03-CD62B60B5612}" dt="2024-06-22T19:24:28.876" v="6497"/>
          <ac:spMkLst>
            <pc:docMk/>
            <pc:sldMk cId="1515246752" sldId="626"/>
            <ac:spMk id="4" creationId="{F6992345-C88F-1DEA-F424-76FD86BAD410}"/>
          </ac:spMkLst>
        </pc:spChg>
        <pc:spChg chg="add mod">
          <ac:chgData name="Kuei, Kevin@DWR" userId="fba21217-e705-4c55-9169-ed7a02496608" providerId="ADAL" clId="{17D75FAB-AAD2-4D62-AE03-CD62B60B5612}" dt="2024-06-22T19:25:14.197" v="6509"/>
          <ac:spMkLst>
            <pc:docMk/>
            <pc:sldMk cId="1515246752" sldId="626"/>
            <ac:spMk id="5" creationId="{3AD6E5E6-777F-8ECA-F026-81DB035F9E6B}"/>
          </ac:spMkLst>
        </pc:spChg>
        <pc:spChg chg="add mod">
          <ac:chgData name="Kuei, Kevin@DWR" userId="fba21217-e705-4c55-9169-ed7a02496608" providerId="ADAL" clId="{17D75FAB-AAD2-4D62-AE03-CD62B60B5612}" dt="2024-06-22T22:18:33.031" v="8392"/>
          <ac:spMkLst>
            <pc:docMk/>
            <pc:sldMk cId="1515246752" sldId="626"/>
            <ac:spMk id="6" creationId="{0218E609-8C58-8144-3A77-CFE03A3B2222}"/>
          </ac:spMkLst>
        </pc:spChg>
        <pc:picChg chg="del">
          <ac:chgData name="Kuei, Kevin@DWR" userId="fba21217-e705-4c55-9169-ed7a02496608" providerId="ADAL" clId="{17D75FAB-AAD2-4D62-AE03-CD62B60B5612}" dt="2024-06-21T20:51:23.386" v="2066" actId="478"/>
          <ac:picMkLst>
            <pc:docMk/>
            <pc:sldMk cId="1515246752" sldId="626"/>
            <ac:picMk id="6" creationId="{C7DF8245-77FE-653D-8916-3468681D5A5B}"/>
          </ac:picMkLst>
        </pc:picChg>
        <pc:picChg chg="add mod ord">
          <ac:chgData name="Kuei, Kevin@DWR" userId="fba21217-e705-4c55-9169-ed7a02496608" providerId="ADAL" clId="{17D75FAB-AAD2-4D62-AE03-CD62B60B5612}" dt="2024-06-21T20:51:22.116" v="2065" actId="167"/>
          <ac:picMkLst>
            <pc:docMk/>
            <pc:sldMk cId="1515246752" sldId="626"/>
            <ac:picMk id="30" creationId="{8EB5B76F-B194-A508-0A54-EAE38E834CA6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1:27.440" v="8416"/>
        <pc:sldMkLst>
          <pc:docMk/>
          <pc:sldMk cId="1800539787" sldId="627"/>
        </pc:sldMkLst>
        <pc:spChg chg="mod">
          <ac:chgData name="Kuei, Kevin@DWR" userId="fba21217-e705-4c55-9169-ed7a02496608" providerId="ADAL" clId="{17D75FAB-AAD2-4D62-AE03-CD62B60B5612}" dt="2024-06-21T20:57:49.683" v="2186"/>
          <ac:spMkLst>
            <pc:docMk/>
            <pc:sldMk cId="1800539787" sldId="627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0.933" v="6498"/>
          <ac:spMkLst>
            <pc:docMk/>
            <pc:sldMk cId="1800539787" sldId="627"/>
            <ac:spMk id="3" creationId="{EDC0E4B3-59B0-AB75-4663-6B8189E0132F}"/>
          </ac:spMkLst>
        </pc:spChg>
        <pc:spChg chg="add mod">
          <ac:chgData name="Kuei, Kevin@DWR" userId="fba21217-e705-4c55-9169-ed7a02496608" providerId="ADAL" clId="{17D75FAB-AAD2-4D62-AE03-CD62B60B5612}" dt="2024-06-22T19:24:30.933" v="6498"/>
          <ac:spMkLst>
            <pc:docMk/>
            <pc:sldMk cId="1800539787" sldId="627"/>
            <ac:spMk id="5" creationId="{138D6EA3-752C-7C69-9EE1-264E222AB63D}"/>
          </ac:spMkLst>
        </pc:spChg>
        <pc:spChg chg="add mod">
          <ac:chgData name="Kuei, Kevin@DWR" userId="fba21217-e705-4c55-9169-ed7a02496608" providerId="ADAL" clId="{17D75FAB-AAD2-4D62-AE03-CD62B60B5612}" dt="2024-06-22T22:21:27.440" v="8416"/>
          <ac:spMkLst>
            <pc:docMk/>
            <pc:sldMk cId="1800539787" sldId="627"/>
            <ac:spMk id="6" creationId="{1D32983F-1992-7FBF-0E4B-CC3465CD5D4B}"/>
          </ac:spMkLst>
        </pc:spChg>
        <pc:spChg chg="add del mod">
          <ac:chgData name="Kuei, Kevin@DWR" userId="fba21217-e705-4c55-9169-ed7a02496608" providerId="ADAL" clId="{17D75FAB-AAD2-4D62-AE03-CD62B60B5612}" dt="2024-06-22T19:25:17.602" v="6510" actId="478"/>
          <ac:spMkLst>
            <pc:docMk/>
            <pc:sldMk cId="1800539787" sldId="627"/>
            <ac:spMk id="6" creationId="{F9C653C9-5FD3-24FB-D431-07F49A627347}"/>
          </ac:spMkLst>
        </pc:spChg>
        <pc:spChg chg="add mod">
          <ac:chgData name="Kuei, Kevin@DWR" userId="fba21217-e705-4c55-9169-ed7a02496608" providerId="ADAL" clId="{17D75FAB-AAD2-4D62-AE03-CD62B60B5612}" dt="2024-06-22T19:25:17.814" v="6511"/>
          <ac:spMkLst>
            <pc:docMk/>
            <pc:sldMk cId="1800539787" sldId="627"/>
            <ac:spMk id="7" creationId="{D8982377-E523-983B-16E0-274EFFB72285}"/>
          </ac:spMkLst>
        </pc:spChg>
        <pc:picChg chg="add del mod ord">
          <ac:chgData name="Kuei, Kevin@DWR" userId="fba21217-e705-4c55-9169-ed7a02496608" providerId="ADAL" clId="{17D75FAB-AAD2-4D62-AE03-CD62B60B5612}" dt="2024-06-21T20:51:36.364" v="2074" actId="167"/>
          <ac:picMkLst>
            <pc:docMk/>
            <pc:sldMk cId="1800539787" sldId="627"/>
            <ac:picMk id="31" creationId="{884109B6-51BB-B985-E496-655FCCCD8219}"/>
          </ac:picMkLst>
        </pc:picChg>
        <pc:picChg chg="del">
          <ac:chgData name="Kuei, Kevin@DWR" userId="fba21217-e705-4c55-9169-ed7a02496608" providerId="ADAL" clId="{17D75FAB-AAD2-4D62-AE03-CD62B60B5612}" dt="2024-06-21T20:51:37.535" v="2075" actId="478"/>
          <ac:picMkLst>
            <pc:docMk/>
            <pc:sldMk cId="1800539787" sldId="627"/>
            <ac:picMk id="34" creationId="{1E897213-5894-4F19-327F-D04F16AA49E6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1:35.590" v="8418"/>
        <pc:sldMkLst>
          <pc:docMk/>
          <pc:sldMk cId="2688698950" sldId="628"/>
        </pc:sldMkLst>
        <pc:spChg chg="mod">
          <ac:chgData name="Kuei, Kevin@DWR" userId="fba21217-e705-4c55-9169-ed7a02496608" providerId="ADAL" clId="{17D75FAB-AAD2-4D62-AE03-CD62B60B5612}" dt="2024-06-21T20:57:51.380" v="2187"/>
          <ac:spMkLst>
            <pc:docMk/>
            <pc:sldMk cId="2688698950" sldId="628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1.837" v="6499"/>
          <ac:spMkLst>
            <pc:docMk/>
            <pc:sldMk cId="2688698950" sldId="628"/>
            <ac:spMk id="3" creationId="{47C434DD-3FC7-F326-E486-486920AB29D6}"/>
          </ac:spMkLst>
        </pc:spChg>
        <pc:spChg chg="add mod">
          <ac:chgData name="Kuei, Kevin@DWR" userId="fba21217-e705-4c55-9169-ed7a02496608" providerId="ADAL" clId="{17D75FAB-AAD2-4D62-AE03-CD62B60B5612}" dt="2024-06-22T19:24:31.837" v="6499"/>
          <ac:spMkLst>
            <pc:docMk/>
            <pc:sldMk cId="2688698950" sldId="628"/>
            <ac:spMk id="4" creationId="{9BD14DF7-8C22-2419-EBA2-1DF9BCE51D27}"/>
          </ac:spMkLst>
        </pc:spChg>
        <pc:spChg chg="add mod">
          <ac:chgData name="Kuei, Kevin@DWR" userId="fba21217-e705-4c55-9169-ed7a02496608" providerId="ADAL" clId="{17D75FAB-AAD2-4D62-AE03-CD62B60B5612}" dt="2024-06-22T22:21:35.590" v="8418"/>
          <ac:spMkLst>
            <pc:docMk/>
            <pc:sldMk cId="2688698950" sldId="628"/>
            <ac:spMk id="6" creationId="{9F3BD67F-07BC-03F1-A640-62381A2755C1}"/>
          </ac:spMkLst>
        </pc:spChg>
        <pc:spChg chg="add del mod">
          <ac:chgData name="Kuei, Kevin@DWR" userId="fba21217-e705-4c55-9169-ed7a02496608" providerId="ADAL" clId="{17D75FAB-AAD2-4D62-AE03-CD62B60B5612}" dt="2024-06-22T19:25:20.269" v="6512" actId="478"/>
          <ac:spMkLst>
            <pc:docMk/>
            <pc:sldMk cId="2688698950" sldId="628"/>
            <ac:spMk id="6" creationId="{F4B0186D-143C-3C8F-AC11-55173C4A3590}"/>
          </ac:spMkLst>
        </pc:spChg>
        <pc:spChg chg="add mod">
          <ac:chgData name="Kuei, Kevin@DWR" userId="fba21217-e705-4c55-9169-ed7a02496608" providerId="ADAL" clId="{17D75FAB-AAD2-4D62-AE03-CD62B60B5612}" dt="2024-06-22T19:25:20.617" v="6513"/>
          <ac:spMkLst>
            <pc:docMk/>
            <pc:sldMk cId="2688698950" sldId="628"/>
            <ac:spMk id="7" creationId="{FD6DB840-52BC-0A86-717D-9AC9EBEA0F56}"/>
          </ac:spMkLst>
        </pc:spChg>
        <pc:picChg chg="del">
          <ac:chgData name="Kuei, Kevin@DWR" userId="fba21217-e705-4c55-9169-ed7a02496608" providerId="ADAL" clId="{17D75FAB-AAD2-4D62-AE03-CD62B60B5612}" dt="2024-06-21T20:51:52.829" v="2081" actId="478"/>
          <ac:picMkLst>
            <pc:docMk/>
            <pc:sldMk cId="2688698950" sldId="628"/>
            <ac:picMk id="4" creationId="{E9223681-20F6-2258-F358-D9B879F88FA0}"/>
          </ac:picMkLst>
        </pc:picChg>
        <pc:picChg chg="add del mod">
          <ac:chgData name="Kuei, Kevin@DWR" userId="fba21217-e705-4c55-9169-ed7a02496608" providerId="ADAL" clId="{17D75FAB-AAD2-4D62-AE03-CD62B60B5612}" dt="2024-06-21T20:51:28.082" v="2069" actId="21"/>
          <ac:picMkLst>
            <pc:docMk/>
            <pc:sldMk cId="2688698950" sldId="628"/>
            <ac:picMk id="31" creationId="{884109B6-51BB-B985-E496-655FCCCD8219}"/>
          </ac:picMkLst>
        </pc:picChg>
        <pc:picChg chg="add mod ord">
          <ac:chgData name="Kuei, Kevin@DWR" userId="fba21217-e705-4c55-9169-ed7a02496608" providerId="ADAL" clId="{17D75FAB-AAD2-4D62-AE03-CD62B60B5612}" dt="2024-06-21T20:51:51.391" v="2080" actId="167"/>
          <ac:picMkLst>
            <pc:docMk/>
            <pc:sldMk cId="2688698950" sldId="628"/>
            <ac:picMk id="32" creationId="{FFF08B15-BB05-FE1F-C345-D5ECAD55670C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2:15.233" v="8420"/>
        <pc:sldMkLst>
          <pc:docMk/>
          <pc:sldMk cId="3606531872" sldId="629"/>
        </pc:sldMkLst>
        <pc:spChg chg="mod">
          <ac:chgData name="Kuei, Kevin@DWR" userId="fba21217-e705-4c55-9169-ed7a02496608" providerId="ADAL" clId="{17D75FAB-AAD2-4D62-AE03-CD62B60B5612}" dt="2024-06-21T20:57:53.873" v="2188"/>
          <ac:spMkLst>
            <pc:docMk/>
            <pc:sldMk cId="3606531872" sldId="629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3.152" v="6500"/>
          <ac:spMkLst>
            <pc:docMk/>
            <pc:sldMk cId="3606531872" sldId="629"/>
            <ac:spMk id="3" creationId="{92CB2260-158A-5BC9-28A1-5DBF72DFAF7F}"/>
          </ac:spMkLst>
        </pc:spChg>
        <pc:spChg chg="add mod">
          <ac:chgData name="Kuei, Kevin@DWR" userId="fba21217-e705-4c55-9169-ed7a02496608" providerId="ADAL" clId="{17D75FAB-AAD2-4D62-AE03-CD62B60B5612}" dt="2024-06-22T19:24:33.152" v="6500"/>
          <ac:spMkLst>
            <pc:docMk/>
            <pc:sldMk cId="3606531872" sldId="629"/>
            <ac:spMk id="4" creationId="{967B54F7-B6C8-70BF-6C99-EB2B18300662}"/>
          </ac:spMkLst>
        </pc:spChg>
        <pc:spChg chg="add del mod">
          <ac:chgData name="Kuei, Kevin@DWR" userId="fba21217-e705-4c55-9169-ed7a02496608" providerId="ADAL" clId="{17D75FAB-AAD2-4D62-AE03-CD62B60B5612}" dt="2024-06-22T19:25:23.970" v="6514" actId="478"/>
          <ac:spMkLst>
            <pc:docMk/>
            <pc:sldMk cId="3606531872" sldId="629"/>
            <ac:spMk id="6" creationId="{C85F8E8C-EF6A-852E-2868-65EE46872D71}"/>
          </ac:spMkLst>
        </pc:spChg>
        <pc:spChg chg="add mod">
          <ac:chgData name="Kuei, Kevin@DWR" userId="fba21217-e705-4c55-9169-ed7a02496608" providerId="ADAL" clId="{17D75FAB-AAD2-4D62-AE03-CD62B60B5612}" dt="2024-06-22T22:22:15.233" v="8420"/>
          <ac:spMkLst>
            <pc:docMk/>
            <pc:sldMk cId="3606531872" sldId="629"/>
            <ac:spMk id="6" creationId="{DF59E5F9-D836-A3D3-B7F3-9A4C7C9E2E90}"/>
          </ac:spMkLst>
        </pc:spChg>
        <pc:spChg chg="add mod">
          <ac:chgData name="Kuei, Kevin@DWR" userId="fba21217-e705-4c55-9169-ed7a02496608" providerId="ADAL" clId="{17D75FAB-AAD2-4D62-AE03-CD62B60B5612}" dt="2024-06-22T19:25:24.228" v="6515"/>
          <ac:spMkLst>
            <pc:docMk/>
            <pc:sldMk cId="3606531872" sldId="629"/>
            <ac:spMk id="7" creationId="{ABFCBC79-1003-EFA9-E240-B0814D9ABA22}"/>
          </ac:spMkLst>
        </pc:spChg>
        <pc:picChg chg="del">
          <ac:chgData name="Kuei, Kevin@DWR" userId="fba21217-e705-4c55-9169-ed7a02496608" providerId="ADAL" clId="{17D75FAB-AAD2-4D62-AE03-CD62B60B5612}" dt="2024-06-21T20:52:17.306" v="2089" actId="478"/>
          <ac:picMkLst>
            <pc:docMk/>
            <pc:sldMk cId="3606531872" sldId="629"/>
            <ac:picMk id="4" creationId="{30BF7B27-9E87-9564-C8B3-7A8EEC338CA0}"/>
          </ac:picMkLst>
        </pc:picChg>
        <pc:picChg chg="add mod ord">
          <ac:chgData name="Kuei, Kevin@DWR" userId="fba21217-e705-4c55-9169-ed7a02496608" providerId="ADAL" clId="{17D75FAB-AAD2-4D62-AE03-CD62B60B5612}" dt="2024-06-21T20:52:16.030" v="2088" actId="167"/>
          <ac:picMkLst>
            <pc:docMk/>
            <pc:sldMk cId="3606531872" sldId="629"/>
            <ac:picMk id="33" creationId="{B7CCAE3A-348D-9C1D-AB5F-AC35455555A2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2:20.594" v="8422"/>
        <pc:sldMkLst>
          <pc:docMk/>
          <pc:sldMk cId="1417344074" sldId="630"/>
        </pc:sldMkLst>
        <pc:spChg chg="mod">
          <ac:chgData name="Kuei, Kevin@DWR" userId="fba21217-e705-4c55-9169-ed7a02496608" providerId="ADAL" clId="{17D75FAB-AAD2-4D62-AE03-CD62B60B5612}" dt="2024-06-21T20:57:56.273" v="2189"/>
          <ac:spMkLst>
            <pc:docMk/>
            <pc:sldMk cId="1417344074" sldId="630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3.856" v="6501"/>
          <ac:spMkLst>
            <pc:docMk/>
            <pc:sldMk cId="1417344074" sldId="630"/>
            <ac:spMk id="3" creationId="{72A93AE3-63C2-225E-1096-356E2E1B149E}"/>
          </ac:spMkLst>
        </pc:spChg>
        <pc:spChg chg="add mod">
          <ac:chgData name="Kuei, Kevin@DWR" userId="fba21217-e705-4c55-9169-ed7a02496608" providerId="ADAL" clId="{17D75FAB-AAD2-4D62-AE03-CD62B60B5612}" dt="2024-06-22T19:24:33.856" v="6501"/>
          <ac:spMkLst>
            <pc:docMk/>
            <pc:sldMk cId="1417344074" sldId="630"/>
            <ac:spMk id="4" creationId="{8D2F9C0D-8E29-4C8A-8F4C-E8FBD850754D}"/>
          </ac:spMkLst>
        </pc:spChg>
        <pc:spChg chg="add mod">
          <ac:chgData name="Kuei, Kevin@DWR" userId="fba21217-e705-4c55-9169-ed7a02496608" providerId="ADAL" clId="{17D75FAB-AAD2-4D62-AE03-CD62B60B5612}" dt="2024-06-22T22:22:20.594" v="8422"/>
          <ac:spMkLst>
            <pc:docMk/>
            <pc:sldMk cId="1417344074" sldId="630"/>
            <ac:spMk id="6" creationId="{7040BC2F-5E7C-6E73-CCF8-5451E8C7EE65}"/>
          </ac:spMkLst>
        </pc:spChg>
        <pc:spChg chg="add del mod">
          <ac:chgData name="Kuei, Kevin@DWR" userId="fba21217-e705-4c55-9169-ed7a02496608" providerId="ADAL" clId="{17D75FAB-AAD2-4D62-AE03-CD62B60B5612}" dt="2024-06-22T19:25:27.216" v="6516" actId="478"/>
          <ac:spMkLst>
            <pc:docMk/>
            <pc:sldMk cId="1417344074" sldId="630"/>
            <ac:spMk id="6" creationId="{D850EFAF-42DA-65D7-39CB-CAB5073F8517}"/>
          </ac:spMkLst>
        </pc:spChg>
        <pc:spChg chg="add mod">
          <ac:chgData name="Kuei, Kevin@DWR" userId="fba21217-e705-4c55-9169-ed7a02496608" providerId="ADAL" clId="{17D75FAB-AAD2-4D62-AE03-CD62B60B5612}" dt="2024-06-22T19:25:27.439" v="6517"/>
          <ac:spMkLst>
            <pc:docMk/>
            <pc:sldMk cId="1417344074" sldId="630"/>
            <ac:spMk id="7" creationId="{9BE63556-C8BC-7319-4E75-62A7495D3F19}"/>
          </ac:spMkLst>
        </pc:spChg>
        <pc:picChg chg="del">
          <ac:chgData name="Kuei, Kevin@DWR" userId="fba21217-e705-4c55-9169-ed7a02496608" providerId="ADAL" clId="{17D75FAB-AAD2-4D62-AE03-CD62B60B5612}" dt="2024-06-21T20:52:30.908" v="2095" actId="478"/>
          <ac:picMkLst>
            <pc:docMk/>
            <pc:sldMk cId="1417344074" sldId="630"/>
            <ac:picMk id="6" creationId="{1C3AA692-77E3-AC78-F74A-737DCF430536}"/>
          </ac:picMkLst>
        </pc:picChg>
        <pc:picChg chg="add del mod">
          <ac:chgData name="Kuei, Kevin@DWR" userId="fba21217-e705-4c55-9169-ed7a02496608" providerId="ADAL" clId="{17D75FAB-AAD2-4D62-AE03-CD62B60B5612}" dt="2024-06-21T20:52:09.586" v="2084" actId="21"/>
          <ac:picMkLst>
            <pc:docMk/>
            <pc:sldMk cId="1417344074" sldId="630"/>
            <ac:picMk id="33" creationId="{B7CCAE3A-348D-9C1D-AB5F-AC35455555A2}"/>
          </ac:picMkLst>
        </pc:picChg>
        <pc:picChg chg="add mod ord">
          <ac:chgData name="Kuei, Kevin@DWR" userId="fba21217-e705-4c55-9169-ed7a02496608" providerId="ADAL" clId="{17D75FAB-AAD2-4D62-AE03-CD62B60B5612}" dt="2024-06-21T20:52:29.754" v="2094" actId="167"/>
          <ac:picMkLst>
            <pc:docMk/>
            <pc:sldMk cId="1417344074" sldId="630"/>
            <ac:picMk id="34" creationId="{CF39991D-F8D6-4022-EEEE-51C01DF792CE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2:28.211" v="8424"/>
        <pc:sldMkLst>
          <pc:docMk/>
          <pc:sldMk cId="1388416891" sldId="631"/>
        </pc:sldMkLst>
        <pc:spChg chg="mod">
          <ac:chgData name="Kuei, Kevin@DWR" userId="fba21217-e705-4c55-9169-ed7a02496608" providerId="ADAL" clId="{17D75FAB-AAD2-4D62-AE03-CD62B60B5612}" dt="2024-06-21T20:57:58.811" v="2190"/>
          <ac:spMkLst>
            <pc:docMk/>
            <pc:sldMk cId="1388416891" sldId="631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4.944" v="6502"/>
          <ac:spMkLst>
            <pc:docMk/>
            <pc:sldMk cId="1388416891" sldId="631"/>
            <ac:spMk id="3" creationId="{0703835F-8CAC-E94D-3289-315FC3B80BBC}"/>
          </ac:spMkLst>
        </pc:spChg>
        <pc:spChg chg="add mod">
          <ac:chgData name="Kuei, Kevin@DWR" userId="fba21217-e705-4c55-9169-ed7a02496608" providerId="ADAL" clId="{17D75FAB-AAD2-4D62-AE03-CD62B60B5612}" dt="2024-06-22T19:24:34.944" v="6502"/>
          <ac:spMkLst>
            <pc:docMk/>
            <pc:sldMk cId="1388416891" sldId="631"/>
            <ac:spMk id="4" creationId="{DEDFB3C0-F8C0-0183-D382-5E34D48375F2}"/>
          </ac:spMkLst>
        </pc:spChg>
        <pc:spChg chg="add del mod">
          <ac:chgData name="Kuei, Kevin@DWR" userId="fba21217-e705-4c55-9169-ed7a02496608" providerId="ADAL" clId="{17D75FAB-AAD2-4D62-AE03-CD62B60B5612}" dt="2024-06-22T19:25:30.563" v="6518" actId="478"/>
          <ac:spMkLst>
            <pc:docMk/>
            <pc:sldMk cId="1388416891" sldId="631"/>
            <ac:spMk id="5" creationId="{A94DDDDE-C81B-E176-6E56-3857FE86A506}"/>
          </ac:spMkLst>
        </pc:spChg>
        <pc:spChg chg="add mod">
          <ac:chgData name="Kuei, Kevin@DWR" userId="fba21217-e705-4c55-9169-ed7a02496608" providerId="ADAL" clId="{17D75FAB-AAD2-4D62-AE03-CD62B60B5612}" dt="2024-06-22T22:22:28.211" v="8424"/>
          <ac:spMkLst>
            <pc:docMk/>
            <pc:sldMk cId="1388416891" sldId="631"/>
            <ac:spMk id="5" creationId="{F495CB8D-0A25-95C4-0E46-DA9587947DE7}"/>
          </ac:spMkLst>
        </pc:spChg>
        <pc:spChg chg="add mod">
          <ac:chgData name="Kuei, Kevin@DWR" userId="fba21217-e705-4c55-9169-ed7a02496608" providerId="ADAL" clId="{17D75FAB-AAD2-4D62-AE03-CD62B60B5612}" dt="2024-06-22T19:25:30.792" v="6519"/>
          <ac:spMkLst>
            <pc:docMk/>
            <pc:sldMk cId="1388416891" sldId="631"/>
            <ac:spMk id="7" creationId="{B07F72A2-B3D9-5947-7B66-65FB4F626197}"/>
          </ac:spMkLst>
        </pc:spChg>
        <pc:picChg chg="del">
          <ac:chgData name="Kuei, Kevin@DWR" userId="fba21217-e705-4c55-9169-ed7a02496608" providerId="ADAL" clId="{17D75FAB-AAD2-4D62-AE03-CD62B60B5612}" dt="2024-06-21T20:52:41.965" v="2101" actId="478"/>
          <ac:picMkLst>
            <pc:docMk/>
            <pc:sldMk cId="1388416891" sldId="631"/>
            <ac:picMk id="7" creationId="{727658C2-3333-DC8E-CD64-97F08820DFCE}"/>
          </ac:picMkLst>
        </pc:picChg>
        <pc:picChg chg="add mod ord">
          <ac:chgData name="Kuei, Kevin@DWR" userId="fba21217-e705-4c55-9169-ed7a02496608" providerId="ADAL" clId="{17D75FAB-AAD2-4D62-AE03-CD62B60B5612}" dt="2024-06-21T20:52:40.695" v="2100" actId="167"/>
          <ac:picMkLst>
            <pc:docMk/>
            <pc:sldMk cId="1388416891" sldId="631"/>
            <ac:picMk id="35" creationId="{CC1C6916-986C-E3B2-8F47-8B8FC4679B30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2:33.613" v="8426"/>
        <pc:sldMkLst>
          <pc:docMk/>
          <pc:sldMk cId="830080136" sldId="632"/>
        </pc:sldMkLst>
        <pc:spChg chg="mod">
          <ac:chgData name="Kuei, Kevin@DWR" userId="fba21217-e705-4c55-9169-ed7a02496608" providerId="ADAL" clId="{17D75FAB-AAD2-4D62-AE03-CD62B60B5612}" dt="2024-06-21T20:58:01.364" v="2191"/>
          <ac:spMkLst>
            <pc:docMk/>
            <pc:sldMk cId="830080136" sldId="632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5.554" v="6503"/>
          <ac:spMkLst>
            <pc:docMk/>
            <pc:sldMk cId="830080136" sldId="632"/>
            <ac:spMk id="3" creationId="{520CEF56-EC6B-603A-482C-9EB2DAC012C2}"/>
          </ac:spMkLst>
        </pc:spChg>
        <pc:spChg chg="add mod">
          <ac:chgData name="Kuei, Kevin@DWR" userId="fba21217-e705-4c55-9169-ed7a02496608" providerId="ADAL" clId="{17D75FAB-AAD2-4D62-AE03-CD62B60B5612}" dt="2024-06-22T19:24:35.554" v="6503"/>
          <ac:spMkLst>
            <pc:docMk/>
            <pc:sldMk cId="830080136" sldId="632"/>
            <ac:spMk id="4" creationId="{1ADA7E1B-36C1-7497-01B1-D600A6FB4451}"/>
          </ac:spMkLst>
        </pc:spChg>
        <pc:spChg chg="add mod">
          <ac:chgData name="Kuei, Kevin@DWR" userId="fba21217-e705-4c55-9169-ed7a02496608" providerId="ADAL" clId="{17D75FAB-AAD2-4D62-AE03-CD62B60B5612}" dt="2024-06-22T22:22:33.613" v="8426"/>
          <ac:spMkLst>
            <pc:docMk/>
            <pc:sldMk cId="830080136" sldId="632"/>
            <ac:spMk id="5" creationId="{49CF2D18-8F50-2451-5B23-BDF11CD82E1F}"/>
          </ac:spMkLst>
        </pc:spChg>
        <pc:spChg chg="add del mod">
          <ac:chgData name="Kuei, Kevin@DWR" userId="fba21217-e705-4c55-9169-ed7a02496608" providerId="ADAL" clId="{17D75FAB-AAD2-4D62-AE03-CD62B60B5612}" dt="2024-06-22T19:25:33.644" v="6520" actId="478"/>
          <ac:spMkLst>
            <pc:docMk/>
            <pc:sldMk cId="830080136" sldId="632"/>
            <ac:spMk id="5" creationId="{C7DA51BB-A77D-8154-BEDD-A65B6D00A1B9}"/>
          </ac:spMkLst>
        </pc:spChg>
        <pc:spChg chg="add mod">
          <ac:chgData name="Kuei, Kevin@DWR" userId="fba21217-e705-4c55-9169-ed7a02496608" providerId="ADAL" clId="{17D75FAB-AAD2-4D62-AE03-CD62B60B5612}" dt="2024-06-22T19:25:33.843" v="6521"/>
          <ac:spMkLst>
            <pc:docMk/>
            <pc:sldMk cId="830080136" sldId="632"/>
            <ac:spMk id="6" creationId="{52B523A5-C061-2372-6D1D-29466407FA41}"/>
          </ac:spMkLst>
        </pc:spChg>
        <pc:picChg chg="del">
          <ac:chgData name="Kuei, Kevin@DWR" userId="fba21217-e705-4c55-9169-ed7a02496608" providerId="ADAL" clId="{17D75FAB-AAD2-4D62-AE03-CD62B60B5612}" dt="2024-06-21T20:52:51.855" v="2107" actId="478"/>
          <ac:picMkLst>
            <pc:docMk/>
            <pc:sldMk cId="830080136" sldId="632"/>
            <ac:picMk id="5" creationId="{A14E9A2E-6B19-20D5-FAC8-1F7710DFC2E5}"/>
          </ac:picMkLst>
        </pc:picChg>
        <pc:picChg chg="add mod ord">
          <ac:chgData name="Kuei, Kevin@DWR" userId="fba21217-e705-4c55-9169-ed7a02496608" providerId="ADAL" clId="{17D75FAB-AAD2-4D62-AE03-CD62B60B5612}" dt="2024-06-21T20:52:50.772" v="2106" actId="167"/>
          <ac:picMkLst>
            <pc:docMk/>
            <pc:sldMk cId="830080136" sldId="632"/>
            <ac:picMk id="36" creationId="{54EE7EA6-2C2B-D02A-382F-76DE9E2883FC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2:39.759" v="8428"/>
        <pc:sldMkLst>
          <pc:docMk/>
          <pc:sldMk cId="2265413171" sldId="633"/>
        </pc:sldMkLst>
        <pc:spChg chg="mod">
          <ac:chgData name="Kuei, Kevin@DWR" userId="fba21217-e705-4c55-9169-ed7a02496608" providerId="ADAL" clId="{17D75FAB-AAD2-4D62-AE03-CD62B60B5612}" dt="2024-06-21T20:58:03.536" v="2192"/>
          <ac:spMkLst>
            <pc:docMk/>
            <pc:sldMk cId="2265413171" sldId="633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6.171" v="6504"/>
          <ac:spMkLst>
            <pc:docMk/>
            <pc:sldMk cId="2265413171" sldId="633"/>
            <ac:spMk id="3" creationId="{C4E0A20C-50E6-1F2B-DF46-526A61BE5A4D}"/>
          </ac:spMkLst>
        </pc:spChg>
        <pc:spChg chg="add mod">
          <ac:chgData name="Kuei, Kevin@DWR" userId="fba21217-e705-4c55-9169-ed7a02496608" providerId="ADAL" clId="{17D75FAB-AAD2-4D62-AE03-CD62B60B5612}" dt="2024-06-22T19:24:36.171" v="6504"/>
          <ac:spMkLst>
            <pc:docMk/>
            <pc:sldMk cId="2265413171" sldId="633"/>
            <ac:spMk id="4" creationId="{1DE125B5-FC15-DBCE-959D-144E8AB7BCA8}"/>
          </ac:spMkLst>
        </pc:spChg>
        <pc:spChg chg="add mod">
          <ac:chgData name="Kuei, Kevin@DWR" userId="fba21217-e705-4c55-9169-ed7a02496608" providerId="ADAL" clId="{17D75FAB-AAD2-4D62-AE03-CD62B60B5612}" dt="2024-06-22T22:22:39.759" v="8428"/>
          <ac:spMkLst>
            <pc:docMk/>
            <pc:sldMk cId="2265413171" sldId="633"/>
            <ac:spMk id="5" creationId="{618CB952-DDFE-6547-790D-010AEC00D756}"/>
          </ac:spMkLst>
        </pc:spChg>
        <pc:spChg chg="add del mod">
          <ac:chgData name="Kuei, Kevin@DWR" userId="fba21217-e705-4c55-9169-ed7a02496608" providerId="ADAL" clId="{17D75FAB-AAD2-4D62-AE03-CD62B60B5612}" dt="2024-06-22T19:25:37.518" v="6522" actId="478"/>
          <ac:spMkLst>
            <pc:docMk/>
            <pc:sldMk cId="2265413171" sldId="633"/>
            <ac:spMk id="5" creationId="{AF00B7B4-C809-F410-874D-BA214DDC4D1F}"/>
          </ac:spMkLst>
        </pc:spChg>
        <pc:spChg chg="add mod">
          <ac:chgData name="Kuei, Kevin@DWR" userId="fba21217-e705-4c55-9169-ed7a02496608" providerId="ADAL" clId="{17D75FAB-AAD2-4D62-AE03-CD62B60B5612}" dt="2024-06-22T19:25:37.739" v="6523"/>
          <ac:spMkLst>
            <pc:docMk/>
            <pc:sldMk cId="2265413171" sldId="633"/>
            <ac:spMk id="6" creationId="{028C6F08-434C-DD1B-B374-0EFA85864C1C}"/>
          </ac:spMkLst>
        </pc:spChg>
        <pc:picChg chg="del">
          <ac:chgData name="Kuei, Kevin@DWR" userId="fba21217-e705-4c55-9169-ed7a02496608" providerId="ADAL" clId="{17D75FAB-AAD2-4D62-AE03-CD62B60B5612}" dt="2024-06-21T20:53:03.994" v="2113" actId="478"/>
          <ac:picMkLst>
            <pc:docMk/>
            <pc:sldMk cId="2265413171" sldId="633"/>
            <ac:picMk id="6" creationId="{0190B542-C7BE-7D8D-12B4-FE0CC89A63AD}"/>
          </ac:picMkLst>
        </pc:picChg>
        <pc:picChg chg="add mod ord">
          <ac:chgData name="Kuei, Kevin@DWR" userId="fba21217-e705-4c55-9169-ed7a02496608" providerId="ADAL" clId="{17D75FAB-AAD2-4D62-AE03-CD62B60B5612}" dt="2024-06-21T20:53:02.864" v="2112" actId="167"/>
          <ac:picMkLst>
            <pc:docMk/>
            <pc:sldMk cId="2265413171" sldId="633"/>
            <ac:picMk id="37" creationId="{1C9D6F40-594C-FC3D-73CB-E1D9CEBB3958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2:44.911" v="8430"/>
        <pc:sldMkLst>
          <pc:docMk/>
          <pc:sldMk cId="967563471" sldId="634"/>
        </pc:sldMkLst>
        <pc:spChg chg="mod">
          <ac:chgData name="Kuei, Kevin@DWR" userId="fba21217-e705-4c55-9169-ed7a02496608" providerId="ADAL" clId="{17D75FAB-AAD2-4D62-AE03-CD62B60B5612}" dt="2024-06-21T20:58:05.508" v="2193"/>
          <ac:spMkLst>
            <pc:docMk/>
            <pc:sldMk cId="967563471" sldId="634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7.637" v="6505"/>
          <ac:spMkLst>
            <pc:docMk/>
            <pc:sldMk cId="967563471" sldId="634"/>
            <ac:spMk id="3" creationId="{A3B9D3FC-1D4D-C20C-F401-1D22EE0D748B}"/>
          </ac:spMkLst>
        </pc:spChg>
        <pc:spChg chg="add mod">
          <ac:chgData name="Kuei, Kevin@DWR" userId="fba21217-e705-4c55-9169-ed7a02496608" providerId="ADAL" clId="{17D75FAB-AAD2-4D62-AE03-CD62B60B5612}" dt="2024-06-22T19:24:37.637" v="6505"/>
          <ac:spMkLst>
            <pc:docMk/>
            <pc:sldMk cId="967563471" sldId="634"/>
            <ac:spMk id="4" creationId="{4116ED95-312A-7C7B-9E00-CB40D8736283}"/>
          </ac:spMkLst>
        </pc:spChg>
        <pc:spChg chg="add mod">
          <ac:chgData name="Kuei, Kevin@DWR" userId="fba21217-e705-4c55-9169-ed7a02496608" providerId="ADAL" clId="{17D75FAB-AAD2-4D62-AE03-CD62B60B5612}" dt="2024-06-22T22:22:44.911" v="8430"/>
          <ac:spMkLst>
            <pc:docMk/>
            <pc:sldMk cId="967563471" sldId="634"/>
            <ac:spMk id="5" creationId="{0CC1538D-EAE0-7679-5B9B-64B365F826B3}"/>
          </ac:spMkLst>
        </pc:spChg>
        <pc:spChg chg="add del mod">
          <ac:chgData name="Kuei, Kevin@DWR" userId="fba21217-e705-4c55-9169-ed7a02496608" providerId="ADAL" clId="{17D75FAB-AAD2-4D62-AE03-CD62B60B5612}" dt="2024-06-22T19:25:41.481" v="6524" actId="478"/>
          <ac:spMkLst>
            <pc:docMk/>
            <pc:sldMk cId="967563471" sldId="634"/>
            <ac:spMk id="5" creationId="{1A11BCE2-AE7F-E39D-D91D-EF7A0A13C411}"/>
          </ac:spMkLst>
        </pc:spChg>
        <pc:spChg chg="add mod">
          <ac:chgData name="Kuei, Kevin@DWR" userId="fba21217-e705-4c55-9169-ed7a02496608" providerId="ADAL" clId="{17D75FAB-AAD2-4D62-AE03-CD62B60B5612}" dt="2024-06-22T19:25:41.659" v="6525"/>
          <ac:spMkLst>
            <pc:docMk/>
            <pc:sldMk cId="967563471" sldId="634"/>
            <ac:spMk id="6" creationId="{FBB2FCF6-787A-6F48-AC06-449CF1B2F805}"/>
          </ac:spMkLst>
        </pc:spChg>
        <pc:picChg chg="del">
          <ac:chgData name="Kuei, Kevin@DWR" userId="fba21217-e705-4c55-9169-ed7a02496608" providerId="ADAL" clId="{17D75FAB-AAD2-4D62-AE03-CD62B60B5612}" dt="2024-06-21T20:53:17.357" v="2119" actId="478"/>
          <ac:picMkLst>
            <pc:docMk/>
            <pc:sldMk cId="967563471" sldId="634"/>
            <ac:picMk id="5" creationId="{D1020D63-A97D-6924-9358-28BC368812A3}"/>
          </ac:picMkLst>
        </pc:picChg>
        <pc:picChg chg="add mod ord">
          <ac:chgData name="Kuei, Kevin@DWR" userId="fba21217-e705-4c55-9169-ed7a02496608" providerId="ADAL" clId="{17D75FAB-AAD2-4D62-AE03-CD62B60B5612}" dt="2024-06-21T20:53:16.167" v="2118" actId="167"/>
          <ac:picMkLst>
            <pc:docMk/>
            <pc:sldMk cId="967563471" sldId="634"/>
            <ac:picMk id="38" creationId="{EF5E6493-8B0F-5037-47C7-FA0ABDC1C0AB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2:51.159" v="8432"/>
        <pc:sldMkLst>
          <pc:docMk/>
          <pc:sldMk cId="293678387" sldId="635"/>
        </pc:sldMkLst>
        <pc:spChg chg="mod">
          <ac:chgData name="Kuei, Kevin@DWR" userId="fba21217-e705-4c55-9169-ed7a02496608" providerId="ADAL" clId="{17D75FAB-AAD2-4D62-AE03-CD62B60B5612}" dt="2024-06-21T20:58:07.091" v="2194"/>
          <ac:spMkLst>
            <pc:docMk/>
            <pc:sldMk cId="293678387" sldId="635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8.342" v="6506"/>
          <ac:spMkLst>
            <pc:docMk/>
            <pc:sldMk cId="293678387" sldId="635"/>
            <ac:spMk id="3" creationId="{69AF115D-F8E0-58A2-A264-543A354BB517}"/>
          </ac:spMkLst>
        </pc:spChg>
        <pc:spChg chg="add mod">
          <ac:chgData name="Kuei, Kevin@DWR" userId="fba21217-e705-4c55-9169-ed7a02496608" providerId="ADAL" clId="{17D75FAB-AAD2-4D62-AE03-CD62B60B5612}" dt="2024-06-22T19:24:38.342" v="6506"/>
          <ac:spMkLst>
            <pc:docMk/>
            <pc:sldMk cId="293678387" sldId="635"/>
            <ac:spMk id="4" creationId="{B4D44EEA-6F5E-DEDB-EC91-5D00DA3EC10F}"/>
          </ac:spMkLst>
        </pc:spChg>
        <pc:spChg chg="add mod">
          <ac:chgData name="Kuei, Kevin@DWR" userId="fba21217-e705-4c55-9169-ed7a02496608" providerId="ADAL" clId="{17D75FAB-AAD2-4D62-AE03-CD62B60B5612}" dt="2024-06-22T22:22:51.159" v="8432"/>
          <ac:spMkLst>
            <pc:docMk/>
            <pc:sldMk cId="293678387" sldId="635"/>
            <ac:spMk id="5" creationId="{05A44398-046F-4734-605C-408F1DA79C74}"/>
          </ac:spMkLst>
        </pc:spChg>
        <pc:spChg chg="add del mod">
          <ac:chgData name="Kuei, Kevin@DWR" userId="fba21217-e705-4c55-9169-ed7a02496608" providerId="ADAL" clId="{17D75FAB-AAD2-4D62-AE03-CD62B60B5612}" dt="2024-06-22T19:25:44.841" v="6526" actId="478"/>
          <ac:spMkLst>
            <pc:docMk/>
            <pc:sldMk cId="293678387" sldId="635"/>
            <ac:spMk id="5" creationId="{A8788B05-03CF-032B-AC24-FF3EB5D14A47}"/>
          </ac:spMkLst>
        </pc:spChg>
        <pc:spChg chg="add mod">
          <ac:chgData name="Kuei, Kevin@DWR" userId="fba21217-e705-4c55-9169-ed7a02496608" providerId="ADAL" clId="{17D75FAB-AAD2-4D62-AE03-CD62B60B5612}" dt="2024-06-22T19:25:45.127" v="6527"/>
          <ac:spMkLst>
            <pc:docMk/>
            <pc:sldMk cId="293678387" sldId="635"/>
            <ac:spMk id="6" creationId="{C39DE7AC-4E51-46A2-3410-94E8BB9DB04D}"/>
          </ac:spMkLst>
        </pc:spChg>
        <pc:picChg chg="del">
          <ac:chgData name="Kuei, Kevin@DWR" userId="fba21217-e705-4c55-9169-ed7a02496608" providerId="ADAL" clId="{17D75FAB-AAD2-4D62-AE03-CD62B60B5612}" dt="2024-06-21T20:53:30.302" v="2125" actId="478"/>
          <ac:picMkLst>
            <pc:docMk/>
            <pc:sldMk cId="293678387" sldId="635"/>
            <ac:picMk id="6" creationId="{A1A6631C-6CEA-3071-3097-A360A5938D57}"/>
          </ac:picMkLst>
        </pc:picChg>
        <pc:picChg chg="add mod ord">
          <ac:chgData name="Kuei, Kevin@DWR" userId="fba21217-e705-4c55-9169-ed7a02496608" providerId="ADAL" clId="{17D75FAB-AAD2-4D62-AE03-CD62B60B5612}" dt="2024-06-21T20:53:29.191" v="2124" actId="167"/>
          <ac:picMkLst>
            <pc:docMk/>
            <pc:sldMk cId="293678387" sldId="635"/>
            <ac:picMk id="27" creationId="{F7178C1F-2221-7E4C-C213-5DB274FDD26B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2:56.527" v="8434"/>
        <pc:sldMkLst>
          <pc:docMk/>
          <pc:sldMk cId="1214432776" sldId="636"/>
        </pc:sldMkLst>
        <pc:spChg chg="mod">
          <ac:chgData name="Kuei, Kevin@DWR" userId="fba21217-e705-4c55-9169-ed7a02496608" providerId="ADAL" clId="{17D75FAB-AAD2-4D62-AE03-CD62B60B5612}" dt="2024-06-21T20:58:09.357" v="2195"/>
          <ac:spMkLst>
            <pc:docMk/>
            <pc:sldMk cId="1214432776" sldId="636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39.794" v="6507"/>
          <ac:spMkLst>
            <pc:docMk/>
            <pc:sldMk cId="1214432776" sldId="636"/>
            <ac:spMk id="3" creationId="{516C8B60-E2ED-F89E-E56E-5F80B4F9266D}"/>
          </ac:spMkLst>
        </pc:spChg>
        <pc:spChg chg="add mod">
          <ac:chgData name="Kuei, Kevin@DWR" userId="fba21217-e705-4c55-9169-ed7a02496608" providerId="ADAL" clId="{17D75FAB-AAD2-4D62-AE03-CD62B60B5612}" dt="2024-06-22T19:24:39.794" v="6507"/>
          <ac:spMkLst>
            <pc:docMk/>
            <pc:sldMk cId="1214432776" sldId="636"/>
            <ac:spMk id="4" creationId="{93CCE7E7-E77F-B5ED-625F-7BABBF479B7C}"/>
          </ac:spMkLst>
        </pc:spChg>
        <pc:spChg chg="add mod">
          <ac:chgData name="Kuei, Kevin@DWR" userId="fba21217-e705-4c55-9169-ed7a02496608" providerId="ADAL" clId="{17D75FAB-AAD2-4D62-AE03-CD62B60B5612}" dt="2024-06-22T22:22:56.527" v="8434"/>
          <ac:spMkLst>
            <pc:docMk/>
            <pc:sldMk cId="1214432776" sldId="636"/>
            <ac:spMk id="5" creationId="{11D4063A-838E-9DA3-5F43-1A64FAC2617C}"/>
          </ac:spMkLst>
        </pc:spChg>
        <pc:spChg chg="add del mod">
          <ac:chgData name="Kuei, Kevin@DWR" userId="fba21217-e705-4c55-9169-ed7a02496608" providerId="ADAL" clId="{17D75FAB-AAD2-4D62-AE03-CD62B60B5612}" dt="2024-06-22T19:25:48.462" v="6528" actId="478"/>
          <ac:spMkLst>
            <pc:docMk/>
            <pc:sldMk cId="1214432776" sldId="636"/>
            <ac:spMk id="5" creationId="{ED476AB8-DD80-70B5-ED51-EFE76BE68757}"/>
          </ac:spMkLst>
        </pc:spChg>
        <pc:spChg chg="add mod">
          <ac:chgData name="Kuei, Kevin@DWR" userId="fba21217-e705-4c55-9169-ed7a02496608" providerId="ADAL" clId="{17D75FAB-AAD2-4D62-AE03-CD62B60B5612}" dt="2024-06-22T19:25:48.661" v="6529"/>
          <ac:spMkLst>
            <pc:docMk/>
            <pc:sldMk cId="1214432776" sldId="636"/>
            <ac:spMk id="7" creationId="{41004EC0-9371-2CBB-835B-E8E2EB0E9392}"/>
          </ac:spMkLst>
        </pc:spChg>
        <pc:picChg chg="del">
          <ac:chgData name="Kuei, Kevin@DWR" userId="fba21217-e705-4c55-9169-ed7a02496608" providerId="ADAL" clId="{17D75FAB-AAD2-4D62-AE03-CD62B60B5612}" dt="2024-06-21T20:53:41.025" v="2131" actId="478"/>
          <ac:picMkLst>
            <pc:docMk/>
            <pc:sldMk cId="1214432776" sldId="636"/>
            <ac:picMk id="5" creationId="{DBBC6FA5-FDB4-6DEC-B394-7DBB64CDDFDB}"/>
          </ac:picMkLst>
        </pc:picChg>
        <pc:picChg chg="add mod ord">
          <ac:chgData name="Kuei, Kevin@DWR" userId="fba21217-e705-4c55-9169-ed7a02496608" providerId="ADAL" clId="{17D75FAB-AAD2-4D62-AE03-CD62B60B5612}" dt="2024-06-21T20:53:39.875" v="2130" actId="167"/>
          <ac:picMkLst>
            <pc:docMk/>
            <pc:sldMk cId="1214432776" sldId="636"/>
            <ac:picMk id="28" creationId="{96986A65-0A35-D413-6A23-8EAADCC4BC51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22:23:02.271" v="8436"/>
        <pc:sldMkLst>
          <pc:docMk/>
          <pc:sldMk cId="2354154206" sldId="637"/>
        </pc:sldMkLst>
        <pc:spChg chg="mod">
          <ac:chgData name="Kuei, Kevin@DWR" userId="fba21217-e705-4c55-9169-ed7a02496608" providerId="ADAL" clId="{17D75FAB-AAD2-4D62-AE03-CD62B60B5612}" dt="2024-06-21T20:58:11.287" v="2196"/>
          <ac:spMkLst>
            <pc:docMk/>
            <pc:sldMk cId="2354154206" sldId="637"/>
            <ac:spMk id="2" creationId="{09EBACE8-91C6-6D6F-A010-1BCA6652CB20}"/>
          </ac:spMkLst>
        </pc:spChg>
        <pc:spChg chg="add mod">
          <ac:chgData name="Kuei, Kevin@DWR" userId="fba21217-e705-4c55-9169-ed7a02496608" providerId="ADAL" clId="{17D75FAB-AAD2-4D62-AE03-CD62B60B5612}" dt="2024-06-22T19:24:40.595" v="6508"/>
          <ac:spMkLst>
            <pc:docMk/>
            <pc:sldMk cId="2354154206" sldId="637"/>
            <ac:spMk id="3" creationId="{29381589-1B29-F1C9-1A9B-8B6C0FA704B8}"/>
          </ac:spMkLst>
        </pc:spChg>
        <pc:spChg chg="add mod">
          <ac:chgData name="Kuei, Kevin@DWR" userId="fba21217-e705-4c55-9169-ed7a02496608" providerId="ADAL" clId="{17D75FAB-AAD2-4D62-AE03-CD62B60B5612}" dt="2024-06-22T19:24:40.595" v="6508"/>
          <ac:spMkLst>
            <pc:docMk/>
            <pc:sldMk cId="2354154206" sldId="637"/>
            <ac:spMk id="4" creationId="{7FE13826-A5AF-6B0B-CC50-A0C0E9AA7EA0}"/>
          </ac:spMkLst>
        </pc:spChg>
        <pc:spChg chg="add mod">
          <ac:chgData name="Kuei, Kevin@DWR" userId="fba21217-e705-4c55-9169-ed7a02496608" providerId="ADAL" clId="{17D75FAB-AAD2-4D62-AE03-CD62B60B5612}" dt="2024-06-22T22:23:02.271" v="8436"/>
          <ac:spMkLst>
            <pc:docMk/>
            <pc:sldMk cId="2354154206" sldId="637"/>
            <ac:spMk id="5" creationId="{1B1B95C1-C559-E2A1-8DB5-A395A7758782}"/>
          </ac:spMkLst>
        </pc:spChg>
        <pc:spChg chg="add del mod">
          <ac:chgData name="Kuei, Kevin@DWR" userId="fba21217-e705-4c55-9169-ed7a02496608" providerId="ADAL" clId="{17D75FAB-AAD2-4D62-AE03-CD62B60B5612}" dt="2024-06-22T19:25:50.859" v="6530" actId="478"/>
          <ac:spMkLst>
            <pc:docMk/>
            <pc:sldMk cId="2354154206" sldId="637"/>
            <ac:spMk id="5" creationId="{8074B286-589F-5629-E01B-85E3707643A1}"/>
          </ac:spMkLst>
        </pc:spChg>
        <pc:spChg chg="add mod">
          <ac:chgData name="Kuei, Kevin@DWR" userId="fba21217-e705-4c55-9169-ed7a02496608" providerId="ADAL" clId="{17D75FAB-AAD2-4D62-AE03-CD62B60B5612}" dt="2024-06-22T19:25:51.026" v="6531"/>
          <ac:spMkLst>
            <pc:docMk/>
            <pc:sldMk cId="2354154206" sldId="637"/>
            <ac:spMk id="6" creationId="{11236005-0BFF-0897-F52B-33A0A7A05324}"/>
          </ac:spMkLst>
        </pc:spChg>
        <pc:picChg chg="del">
          <ac:chgData name="Kuei, Kevin@DWR" userId="fba21217-e705-4c55-9169-ed7a02496608" providerId="ADAL" clId="{17D75FAB-AAD2-4D62-AE03-CD62B60B5612}" dt="2024-06-21T20:53:51.255" v="2137" actId="478"/>
          <ac:picMkLst>
            <pc:docMk/>
            <pc:sldMk cId="2354154206" sldId="637"/>
            <ac:picMk id="9" creationId="{CEA0F0AA-57E0-830A-C4D2-CB3F90E88774}"/>
          </ac:picMkLst>
        </pc:picChg>
        <pc:picChg chg="add mod ord">
          <ac:chgData name="Kuei, Kevin@DWR" userId="fba21217-e705-4c55-9169-ed7a02496608" providerId="ADAL" clId="{17D75FAB-AAD2-4D62-AE03-CD62B60B5612}" dt="2024-06-21T20:53:50.164" v="2136" actId="167"/>
          <ac:picMkLst>
            <pc:docMk/>
            <pc:sldMk cId="2354154206" sldId="637"/>
            <ac:picMk id="29" creationId="{FA1E0E12-5BB5-F3DA-EBCF-EE0A8C381FB4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1T21:08:28.549" v="2754"/>
        <pc:sldMkLst>
          <pc:docMk/>
          <pc:sldMk cId="1482646853" sldId="638"/>
        </pc:sldMkLst>
        <pc:spChg chg="mod">
          <ac:chgData name="Kuei, Kevin@DWR" userId="fba21217-e705-4c55-9169-ed7a02496608" providerId="ADAL" clId="{17D75FAB-AAD2-4D62-AE03-CD62B60B5612}" dt="2024-06-21T21:08:01.515" v="2741" actId="20577"/>
          <ac:spMkLst>
            <pc:docMk/>
            <pc:sldMk cId="1482646853" sldId="638"/>
            <ac:spMk id="2" creationId="{3F9BAD75-65F8-E695-643C-9AA83712EE7C}"/>
          </ac:spMkLst>
        </pc:spChg>
        <pc:grpChg chg="del">
          <ac:chgData name="Kuei, Kevin@DWR" userId="fba21217-e705-4c55-9169-ed7a02496608" providerId="ADAL" clId="{17D75FAB-AAD2-4D62-AE03-CD62B60B5612}" dt="2024-06-21T21:08:15.468" v="2747" actId="478"/>
          <ac:grpSpMkLst>
            <pc:docMk/>
            <pc:sldMk cId="1482646853" sldId="638"/>
            <ac:grpSpMk id="9" creationId="{7461EED3-61C2-5E6B-E13B-3BF9664F4CAB}"/>
          </ac:grpSpMkLst>
        </pc:grpChg>
        <pc:picChg chg="del mod topLvl">
          <ac:chgData name="Kuei, Kevin@DWR" userId="fba21217-e705-4c55-9169-ed7a02496608" providerId="ADAL" clId="{17D75FAB-AAD2-4D62-AE03-CD62B60B5612}" dt="2024-06-21T21:08:22.889" v="2750" actId="21"/>
          <ac:picMkLst>
            <pc:docMk/>
            <pc:sldMk cId="1482646853" sldId="638"/>
            <ac:picMk id="3" creationId="{44075230-2C33-7C06-3973-D13251767FD4}"/>
          </ac:picMkLst>
        </pc:picChg>
        <pc:picChg chg="add mod">
          <ac:chgData name="Kuei, Kevin@DWR" userId="fba21217-e705-4c55-9169-ed7a02496608" providerId="ADAL" clId="{17D75FAB-AAD2-4D62-AE03-CD62B60B5612}" dt="2024-06-21T21:08:28.549" v="2754"/>
          <ac:picMkLst>
            <pc:docMk/>
            <pc:sldMk cId="1482646853" sldId="638"/>
            <ac:picMk id="4" creationId="{44075230-2C33-7C06-3973-D13251767FD4}"/>
          </ac:picMkLst>
        </pc:picChg>
        <pc:picChg chg="del topLvl">
          <ac:chgData name="Kuei, Kevin@DWR" userId="fba21217-e705-4c55-9169-ed7a02496608" providerId="ADAL" clId="{17D75FAB-AAD2-4D62-AE03-CD62B60B5612}" dt="2024-06-21T21:08:15.468" v="2747" actId="478"/>
          <ac:picMkLst>
            <pc:docMk/>
            <pc:sldMk cId="1482646853" sldId="638"/>
            <ac:picMk id="8" creationId="{1850C7FD-19C4-4910-31FC-3BF66EC6C645}"/>
          </ac:picMkLst>
        </pc:picChg>
      </pc:sldChg>
      <pc:sldChg chg="new del">
        <pc:chgData name="Kuei, Kevin@DWR" userId="fba21217-e705-4c55-9169-ed7a02496608" providerId="ADAL" clId="{17D75FAB-AAD2-4D62-AE03-CD62B60B5612}" dt="2024-06-21T21:05:38.014" v="2649" actId="680"/>
        <pc:sldMkLst>
          <pc:docMk/>
          <pc:sldMk cId="1779340226" sldId="638"/>
        </pc:sldMkLst>
      </pc:sldChg>
      <pc:sldChg chg="addSp delSp modSp new mod">
        <pc:chgData name="Kuei, Kevin@DWR" userId="fba21217-e705-4c55-9169-ed7a02496608" providerId="ADAL" clId="{17D75FAB-AAD2-4D62-AE03-CD62B60B5612}" dt="2024-06-22T20:11:42.756" v="7519" actId="478"/>
        <pc:sldMkLst>
          <pc:docMk/>
          <pc:sldMk cId="3100227508" sldId="639"/>
        </pc:sldMkLst>
        <pc:spChg chg="mod">
          <ac:chgData name="Kuei, Kevin@DWR" userId="fba21217-e705-4c55-9169-ed7a02496608" providerId="ADAL" clId="{17D75FAB-AAD2-4D62-AE03-CD62B60B5612}" dt="2024-06-21T21:38:16.223" v="3329"/>
          <ac:spMkLst>
            <pc:docMk/>
            <pc:sldMk cId="3100227508" sldId="639"/>
            <ac:spMk id="2" creationId="{DB9695C0-4360-4385-57A0-0C5D234ED465}"/>
          </ac:spMkLst>
        </pc:spChg>
        <pc:spChg chg="add mod ord">
          <ac:chgData name="Kuei, Kevin@DWR" userId="fba21217-e705-4c55-9169-ed7a02496608" providerId="ADAL" clId="{17D75FAB-AAD2-4D62-AE03-CD62B60B5612}" dt="2024-06-22T20:07:30.076" v="7444" actId="167"/>
          <ac:spMkLst>
            <pc:docMk/>
            <pc:sldMk cId="3100227508" sldId="639"/>
            <ac:spMk id="3" creationId="{D278F94C-647A-151E-B572-6D67C4A697A1}"/>
          </ac:spMkLst>
        </pc:spChg>
        <pc:spChg chg="del">
          <ac:chgData name="Kuei, Kevin@DWR" userId="fba21217-e705-4c55-9169-ed7a02496608" providerId="ADAL" clId="{17D75FAB-AAD2-4D62-AE03-CD62B60B5612}" dt="2024-06-21T21:35:27.227" v="3271" actId="478"/>
          <ac:spMkLst>
            <pc:docMk/>
            <pc:sldMk cId="3100227508" sldId="639"/>
            <ac:spMk id="3" creationId="{DBE1B857-FF8F-5FA5-77C3-341958B09497}"/>
          </ac:spMkLst>
        </pc:spChg>
        <pc:spChg chg="add mod">
          <ac:chgData name="Kuei, Kevin@DWR" userId="fba21217-e705-4c55-9169-ed7a02496608" providerId="ADAL" clId="{17D75FAB-AAD2-4D62-AE03-CD62B60B5612}" dt="2024-06-22T20:06:50.210" v="7429" actId="1076"/>
          <ac:spMkLst>
            <pc:docMk/>
            <pc:sldMk cId="3100227508" sldId="639"/>
            <ac:spMk id="8" creationId="{CA871AF7-856F-7D23-7DCE-C72731B38D66}"/>
          </ac:spMkLst>
        </pc:spChg>
        <pc:spChg chg="add del mod">
          <ac:chgData name="Kuei, Kevin@DWR" userId="fba21217-e705-4c55-9169-ed7a02496608" providerId="ADAL" clId="{17D75FAB-AAD2-4D62-AE03-CD62B60B5612}" dt="2024-06-21T21:38:39.434" v="3338" actId="478"/>
          <ac:spMkLst>
            <pc:docMk/>
            <pc:sldMk cId="3100227508" sldId="639"/>
            <ac:spMk id="9" creationId="{71394DAF-FD19-5458-7F54-FAEA1EF2E1B6}"/>
          </ac:spMkLst>
        </pc:spChg>
        <pc:spChg chg="add mod ord">
          <ac:chgData name="Kuei, Kevin@DWR" userId="fba21217-e705-4c55-9169-ed7a02496608" providerId="ADAL" clId="{17D75FAB-AAD2-4D62-AE03-CD62B60B5612}" dt="2024-06-22T20:08:09.718" v="7464" actId="20577"/>
          <ac:spMkLst>
            <pc:docMk/>
            <pc:sldMk cId="3100227508" sldId="639"/>
            <ac:spMk id="9" creationId="{F4E67BCB-7908-98B1-F088-B82727A0A95C}"/>
          </ac:spMkLst>
        </pc:spChg>
        <pc:spChg chg="add mod">
          <ac:chgData name="Kuei, Kevin@DWR" userId="fba21217-e705-4c55-9169-ed7a02496608" providerId="ADAL" clId="{17D75FAB-AAD2-4D62-AE03-CD62B60B5612}" dt="2024-06-22T20:11:21.152" v="7499" actId="1076"/>
          <ac:spMkLst>
            <pc:docMk/>
            <pc:sldMk cId="3100227508" sldId="639"/>
            <ac:spMk id="16" creationId="{4DD9A589-686A-30D7-0523-FF53FF2EB502}"/>
          </ac:spMkLst>
        </pc:spChg>
        <pc:spChg chg="add mod">
          <ac:chgData name="Kuei, Kevin@DWR" userId="fba21217-e705-4c55-9169-ed7a02496608" providerId="ADAL" clId="{17D75FAB-AAD2-4D62-AE03-CD62B60B5612}" dt="2024-06-22T20:11:35.184" v="7516" actId="14100"/>
          <ac:spMkLst>
            <pc:docMk/>
            <pc:sldMk cId="3100227508" sldId="639"/>
            <ac:spMk id="17" creationId="{A4B09E78-7777-165A-6CB2-628B0AF30917}"/>
          </ac:spMkLst>
        </pc:spChg>
        <pc:spChg chg="add del mod">
          <ac:chgData name="Kuei, Kevin@DWR" userId="fba21217-e705-4c55-9169-ed7a02496608" providerId="ADAL" clId="{17D75FAB-AAD2-4D62-AE03-CD62B60B5612}" dt="2024-06-22T20:11:42.756" v="7519" actId="478"/>
          <ac:spMkLst>
            <pc:docMk/>
            <pc:sldMk cId="3100227508" sldId="639"/>
            <ac:spMk id="18" creationId="{7A2FD0F5-064B-895F-5FE3-07D23E5D8D03}"/>
          </ac:spMkLst>
        </pc:spChg>
        <pc:graphicFrameChg chg="add mod">
          <ac:chgData name="Kuei, Kevin@DWR" userId="fba21217-e705-4c55-9169-ed7a02496608" providerId="ADAL" clId="{17D75FAB-AAD2-4D62-AE03-CD62B60B5612}" dt="2024-06-22T20:09:41.239" v="7481" actId="108"/>
          <ac:graphicFrameMkLst>
            <pc:docMk/>
            <pc:sldMk cId="3100227508" sldId="639"/>
            <ac:graphicFrameMk id="4" creationId="{76E8A80C-09EB-F63A-43DE-33A563D4863B}"/>
          </ac:graphicFrameMkLst>
        </pc:graphicFrameChg>
        <pc:graphicFrameChg chg="add mod">
          <ac:chgData name="Kuei, Kevin@DWR" userId="fba21217-e705-4c55-9169-ed7a02496608" providerId="ADAL" clId="{17D75FAB-AAD2-4D62-AE03-CD62B60B5612}" dt="2024-06-22T20:09:40.540" v="7480"/>
          <ac:graphicFrameMkLst>
            <pc:docMk/>
            <pc:sldMk cId="3100227508" sldId="639"/>
            <ac:graphicFrameMk id="5" creationId="{D1353F53-CA2F-4D3D-A7DC-FE4FA4DA52FA}"/>
          </ac:graphicFrameMkLst>
        </pc:graphicFrameChg>
        <pc:graphicFrameChg chg="add mod">
          <ac:chgData name="Kuei, Kevin@DWR" userId="fba21217-e705-4c55-9169-ed7a02496608" providerId="ADAL" clId="{17D75FAB-AAD2-4D62-AE03-CD62B60B5612}" dt="2024-06-21T21:38:32.662" v="3333"/>
          <ac:graphicFrameMkLst>
            <pc:docMk/>
            <pc:sldMk cId="3100227508" sldId="639"/>
            <ac:graphicFrameMk id="6" creationId="{9FF5C9C8-4156-3512-3382-855D69ED08C4}"/>
          </ac:graphicFrameMkLst>
        </pc:graphicFrameChg>
        <pc:graphicFrameChg chg="add mod">
          <ac:chgData name="Kuei, Kevin@DWR" userId="fba21217-e705-4c55-9169-ed7a02496608" providerId="ADAL" clId="{17D75FAB-AAD2-4D62-AE03-CD62B60B5612}" dt="2024-06-21T21:37:37.566" v="3328" actId="14100"/>
          <ac:graphicFrameMkLst>
            <pc:docMk/>
            <pc:sldMk cId="3100227508" sldId="639"/>
            <ac:graphicFrameMk id="7" creationId="{AE6CFD2D-1096-C370-F8F2-BF9EBF6185CF}"/>
          </ac:graphicFrameMkLst>
        </pc:graphicFrameChg>
        <pc:cxnChg chg="add mod">
          <ac:chgData name="Kuei, Kevin@DWR" userId="fba21217-e705-4c55-9169-ed7a02496608" providerId="ADAL" clId="{17D75FAB-AAD2-4D62-AE03-CD62B60B5612}" dt="2024-06-21T21:38:48.131" v="3342" actId="1076"/>
          <ac:cxnSpMkLst>
            <pc:docMk/>
            <pc:sldMk cId="3100227508" sldId="639"/>
            <ac:cxnSpMk id="10" creationId="{FFFDE473-93C8-8FE0-2A74-0808FED87BFC}"/>
          </ac:cxnSpMkLst>
        </pc:cxnChg>
        <pc:cxnChg chg="add mod">
          <ac:chgData name="Kuei, Kevin@DWR" userId="fba21217-e705-4c55-9169-ed7a02496608" providerId="ADAL" clId="{17D75FAB-AAD2-4D62-AE03-CD62B60B5612}" dt="2024-06-22T20:11:10.498" v="7494" actId="1037"/>
          <ac:cxnSpMkLst>
            <pc:docMk/>
            <pc:sldMk cId="3100227508" sldId="639"/>
            <ac:cxnSpMk id="11" creationId="{1D3B8CB3-ECDC-03EE-26AC-AFD76A4800F6}"/>
          </ac:cxnSpMkLst>
        </pc:cxnChg>
        <pc:cxnChg chg="add mod">
          <ac:chgData name="Kuei, Kevin@DWR" userId="fba21217-e705-4c55-9169-ed7a02496608" providerId="ADAL" clId="{17D75FAB-AAD2-4D62-AE03-CD62B60B5612}" dt="2024-06-22T20:11:15.864" v="7497" actId="14100"/>
          <ac:cxnSpMkLst>
            <pc:docMk/>
            <pc:sldMk cId="3100227508" sldId="639"/>
            <ac:cxnSpMk id="14" creationId="{21C52565-B989-BBA7-2202-B46E4383AB51}"/>
          </ac:cxnSpMkLst>
        </pc:cxnChg>
      </pc:sldChg>
      <pc:sldChg chg="addSp delSp modSp new mod ord modShow modNotesTx">
        <pc:chgData name="Kuei, Kevin@DWR" userId="fba21217-e705-4c55-9169-ed7a02496608" providerId="ADAL" clId="{17D75FAB-AAD2-4D62-AE03-CD62B60B5612}" dt="2024-06-22T23:32:22.712" v="9372" actId="1076"/>
        <pc:sldMkLst>
          <pc:docMk/>
          <pc:sldMk cId="749919492" sldId="640"/>
        </pc:sldMkLst>
        <pc:spChg chg="mod">
          <ac:chgData name="Kuei, Kevin@DWR" userId="fba21217-e705-4c55-9169-ed7a02496608" providerId="ADAL" clId="{17D75FAB-AAD2-4D62-AE03-CD62B60B5612}" dt="2024-06-21T22:10:28.890" v="3695" actId="20577"/>
          <ac:spMkLst>
            <pc:docMk/>
            <pc:sldMk cId="749919492" sldId="640"/>
            <ac:spMk id="2" creationId="{F5DB3128-28E6-81E2-E7BE-7FE608365CEB}"/>
          </ac:spMkLst>
        </pc:spChg>
        <pc:spChg chg="del">
          <ac:chgData name="Kuei, Kevin@DWR" userId="fba21217-e705-4c55-9169-ed7a02496608" providerId="ADAL" clId="{17D75FAB-AAD2-4D62-AE03-CD62B60B5612}" dt="2024-06-22T20:30:19.375" v="8155" actId="478"/>
          <ac:spMkLst>
            <pc:docMk/>
            <pc:sldMk cId="749919492" sldId="640"/>
            <ac:spMk id="3" creationId="{AE2CA287-313D-4922-1CE9-E074708A946D}"/>
          </ac:spMkLst>
        </pc:spChg>
        <pc:spChg chg="add del mod">
          <ac:chgData name="Kuei, Kevin@DWR" userId="fba21217-e705-4c55-9169-ed7a02496608" providerId="ADAL" clId="{17D75FAB-AAD2-4D62-AE03-CD62B60B5612}" dt="2024-06-22T23:30:20.967" v="9324" actId="478"/>
          <ac:spMkLst>
            <pc:docMk/>
            <pc:sldMk cId="749919492" sldId="640"/>
            <ac:spMk id="15" creationId="{A57DA2BE-F0B9-1022-42FD-B762B85142A9}"/>
          </ac:spMkLst>
        </pc:spChg>
        <pc:spChg chg="add mod">
          <ac:chgData name="Kuei, Kevin@DWR" userId="fba21217-e705-4c55-9169-ed7a02496608" providerId="ADAL" clId="{17D75FAB-AAD2-4D62-AE03-CD62B60B5612}" dt="2024-06-22T23:30:38.685" v="9327"/>
          <ac:spMkLst>
            <pc:docMk/>
            <pc:sldMk cId="749919492" sldId="640"/>
            <ac:spMk id="16" creationId="{8B82F14C-A235-0EA7-FF44-C264ECFD5ABA}"/>
          </ac:spMkLst>
        </pc:spChg>
        <pc:spChg chg="add del">
          <ac:chgData name="Kuei, Kevin@DWR" userId="fba21217-e705-4c55-9169-ed7a02496608" providerId="ADAL" clId="{17D75FAB-AAD2-4D62-AE03-CD62B60B5612}" dt="2024-06-22T23:30:52.300" v="9329" actId="22"/>
          <ac:spMkLst>
            <pc:docMk/>
            <pc:sldMk cId="749919492" sldId="640"/>
            <ac:spMk id="18" creationId="{79382D3D-0D0D-A338-69B5-884B212801BA}"/>
          </ac:spMkLst>
        </pc:spChg>
        <pc:spChg chg="add mod">
          <ac:chgData name="Kuei, Kevin@DWR" userId="fba21217-e705-4c55-9169-ed7a02496608" providerId="ADAL" clId="{17D75FAB-AAD2-4D62-AE03-CD62B60B5612}" dt="2024-06-22T23:31:11.484" v="9355" actId="14100"/>
          <ac:spMkLst>
            <pc:docMk/>
            <pc:sldMk cId="749919492" sldId="640"/>
            <ac:spMk id="19" creationId="{C4AB08BA-6D1B-ACE3-E850-E61C3396D882}"/>
          </ac:spMkLst>
        </pc:spChg>
        <pc:spChg chg="add mod">
          <ac:chgData name="Kuei, Kevin@DWR" userId="fba21217-e705-4c55-9169-ed7a02496608" providerId="ADAL" clId="{17D75FAB-AAD2-4D62-AE03-CD62B60B5612}" dt="2024-06-22T23:32:22.712" v="9372" actId="1076"/>
          <ac:spMkLst>
            <pc:docMk/>
            <pc:sldMk cId="749919492" sldId="640"/>
            <ac:spMk id="20" creationId="{61A620C5-8508-C3D3-CB18-AB559FB59F92}"/>
          </ac:spMkLst>
        </pc:spChg>
        <pc:spChg chg="add mod">
          <ac:chgData name="Kuei, Kevin@DWR" userId="fba21217-e705-4c55-9169-ed7a02496608" providerId="ADAL" clId="{17D75FAB-AAD2-4D62-AE03-CD62B60B5612}" dt="2024-06-22T23:32:18.525" v="9369" actId="1076"/>
          <ac:spMkLst>
            <pc:docMk/>
            <pc:sldMk cId="749919492" sldId="640"/>
            <ac:spMk id="23" creationId="{4721C4CA-C311-4622-BBC1-3F8AC83B7848}"/>
          </ac:spMkLst>
        </pc:spChg>
        <pc:picChg chg="add del mod modCrop">
          <ac:chgData name="Kuei, Kevin@DWR" userId="fba21217-e705-4c55-9169-ed7a02496608" providerId="ADAL" clId="{17D75FAB-AAD2-4D62-AE03-CD62B60B5612}" dt="2024-06-22T23:10:18.163" v="9284" actId="478"/>
          <ac:picMkLst>
            <pc:docMk/>
            <pc:sldMk cId="749919492" sldId="640"/>
            <ac:picMk id="3" creationId="{D674DC3A-AAFF-6373-EFB3-2A229063046C}"/>
          </ac:picMkLst>
        </pc:picChg>
        <pc:picChg chg="add del mod">
          <ac:chgData name="Kuei, Kevin@DWR" userId="fba21217-e705-4c55-9169-ed7a02496608" providerId="ADAL" clId="{17D75FAB-AAD2-4D62-AE03-CD62B60B5612}" dt="2024-06-22T23:10:18.163" v="9284" actId="478"/>
          <ac:picMkLst>
            <pc:docMk/>
            <pc:sldMk cId="749919492" sldId="640"/>
            <ac:picMk id="4" creationId="{4201A4B3-7D01-7940-A93A-E0752904D7D9}"/>
          </ac:picMkLst>
        </pc:picChg>
        <pc:picChg chg="add del mod">
          <ac:chgData name="Kuei, Kevin@DWR" userId="fba21217-e705-4c55-9169-ed7a02496608" providerId="ADAL" clId="{17D75FAB-AAD2-4D62-AE03-CD62B60B5612}" dt="2024-06-22T23:10:18.163" v="9284" actId="478"/>
          <ac:picMkLst>
            <pc:docMk/>
            <pc:sldMk cId="749919492" sldId="640"/>
            <ac:picMk id="5" creationId="{FB8FB5E1-77E0-4839-CFCE-A9BAD431ACFC}"/>
          </ac:picMkLst>
        </pc:picChg>
        <pc:picChg chg="add del mod">
          <ac:chgData name="Kuei, Kevin@DWR" userId="fba21217-e705-4c55-9169-ed7a02496608" providerId="ADAL" clId="{17D75FAB-AAD2-4D62-AE03-CD62B60B5612}" dt="2024-06-22T23:10:18.163" v="9284" actId="478"/>
          <ac:picMkLst>
            <pc:docMk/>
            <pc:sldMk cId="749919492" sldId="640"/>
            <ac:picMk id="6" creationId="{F1ADA48B-BDD4-ADC1-1092-AC45F6E73B46}"/>
          </ac:picMkLst>
        </pc:picChg>
        <pc:picChg chg="add mod">
          <ac:chgData name="Kuei, Kevin@DWR" userId="fba21217-e705-4c55-9169-ed7a02496608" providerId="ADAL" clId="{17D75FAB-AAD2-4D62-AE03-CD62B60B5612}" dt="2024-06-22T23:10:31.799" v="9288" actId="1035"/>
          <ac:picMkLst>
            <pc:docMk/>
            <pc:sldMk cId="749919492" sldId="640"/>
            <ac:picMk id="7" creationId="{6910032A-1B3B-8D7E-DE46-F635DA5FD1D5}"/>
          </ac:picMkLst>
        </pc:picChg>
        <pc:picChg chg="add mod">
          <ac:chgData name="Kuei, Kevin@DWR" userId="fba21217-e705-4c55-9169-ed7a02496608" providerId="ADAL" clId="{17D75FAB-AAD2-4D62-AE03-CD62B60B5612}" dt="2024-06-22T23:30:19.218" v="9323" actId="1076"/>
          <ac:picMkLst>
            <pc:docMk/>
            <pc:sldMk cId="749919492" sldId="640"/>
            <ac:picMk id="8" creationId="{974D0CDB-C48D-4B7F-ADAB-250079557FA4}"/>
          </ac:picMkLst>
        </pc:picChg>
        <pc:picChg chg="add mod">
          <ac:chgData name="Kuei, Kevin@DWR" userId="fba21217-e705-4c55-9169-ed7a02496608" providerId="ADAL" clId="{17D75FAB-AAD2-4D62-AE03-CD62B60B5612}" dt="2024-06-22T23:32:20.508" v="9371" actId="1076"/>
          <ac:picMkLst>
            <pc:docMk/>
            <pc:sldMk cId="749919492" sldId="640"/>
            <ac:picMk id="9" creationId="{586C55FF-20F6-4BDA-ADEE-464413028A7C}"/>
          </ac:picMkLst>
        </pc:picChg>
        <pc:picChg chg="add del mod">
          <ac:chgData name="Kuei, Kevin@DWR" userId="fba21217-e705-4c55-9169-ed7a02496608" providerId="ADAL" clId="{17D75FAB-AAD2-4D62-AE03-CD62B60B5612}" dt="2024-06-22T23:26:14.593" v="9307" actId="478"/>
          <ac:picMkLst>
            <pc:docMk/>
            <pc:sldMk cId="749919492" sldId="640"/>
            <ac:picMk id="10" creationId="{14162FAB-5F00-1C56-6E31-60818C2EA39C}"/>
          </ac:picMkLst>
        </pc:picChg>
        <pc:picChg chg="add del mod">
          <ac:chgData name="Kuei, Kevin@DWR" userId="fba21217-e705-4c55-9169-ed7a02496608" providerId="ADAL" clId="{17D75FAB-AAD2-4D62-AE03-CD62B60B5612}" dt="2024-06-22T23:27:46.175" v="9310" actId="478"/>
          <ac:picMkLst>
            <pc:docMk/>
            <pc:sldMk cId="749919492" sldId="640"/>
            <ac:picMk id="11" creationId="{97C03A7F-5F98-EA0C-8E51-712E4380DC98}"/>
          </ac:picMkLst>
        </pc:picChg>
        <pc:picChg chg="add mod">
          <ac:chgData name="Kuei, Kevin@DWR" userId="fba21217-e705-4c55-9169-ed7a02496608" providerId="ADAL" clId="{17D75FAB-AAD2-4D62-AE03-CD62B60B5612}" dt="2024-06-22T23:28:41.102" v="9312" actId="1076"/>
          <ac:picMkLst>
            <pc:docMk/>
            <pc:sldMk cId="749919492" sldId="640"/>
            <ac:picMk id="12" creationId="{08D25D1B-240B-9191-DCE4-11DE21219831}"/>
          </ac:picMkLst>
        </pc:picChg>
        <pc:cxnChg chg="add del mod">
          <ac:chgData name="Kuei, Kevin@DWR" userId="fba21217-e705-4c55-9169-ed7a02496608" providerId="ADAL" clId="{17D75FAB-AAD2-4D62-AE03-CD62B60B5612}" dt="2024-06-22T23:29:44.048" v="9316" actId="11529"/>
          <ac:cxnSpMkLst>
            <pc:docMk/>
            <pc:sldMk cId="749919492" sldId="640"/>
            <ac:cxnSpMk id="14" creationId="{08EE6A37-4F3F-D90E-D45F-A9C3EFC328F9}"/>
          </ac:cxnSpMkLst>
        </pc:cxnChg>
        <pc:cxnChg chg="add del mod">
          <ac:chgData name="Kuei, Kevin@DWR" userId="fba21217-e705-4c55-9169-ed7a02496608" providerId="ADAL" clId="{17D75FAB-AAD2-4D62-AE03-CD62B60B5612}" dt="2024-06-22T23:31:43.332" v="9361" actId="478"/>
          <ac:cxnSpMkLst>
            <pc:docMk/>
            <pc:sldMk cId="749919492" sldId="640"/>
            <ac:cxnSpMk id="22" creationId="{8227A02E-E607-212D-1014-832E0FC73149}"/>
          </ac:cxnSpMkLst>
        </pc:cxnChg>
      </pc:sldChg>
      <pc:sldChg chg="modSp add del mod modShow">
        <pc:chgData name="Kuei, Kevin@DWR" userId="fba21217-e705-4c55-9169-ed7a02496608" providerId="ADAL" clId="{17D75FAB-AAD2-4D62-AE03-CD62B60B5612}" dt="2024-06-22T20:26:26.153" v="8084" actId="47"/>
        <pc:sldMkLst>
          <pc:docMk/>
          <pc:sldMk cId="1771488572" sldId="641"/>
        </pc:sldMkLst>
        <pc:spChg chg="mod">
          <ac:chgData name="Kuei, Kevin@DWR" userId="fba21217-e705-4c55-9169-ed7a02496608" providerId="ADAL" clId="{17D75FAB-AAD2-4D62-AE03-CD62B60B5612}" dt="2024-06-21T21:43:50.270" v="3607" actId="20577"/>
          <ac:spMkLst>
            <pc:docMk/>
            <pc:sldMk cId="1771488572" sldId="641"/>
            <ac:spMk id="2" creationId="{F5DB3128-28E6-81E2-E7BE-7FE608365CEB}"/>
          </ac:spMkLst>
        </pc:spChg>
      </pc:sldChg>
      <pc:sldChg chg="addSp delSp modSp new mod modShow">
        <pc:chgData name="Kuei, Kevin@DWR" userId="fba21217-e705-4c55-9169-ed7a02496608" providerId="ADAL" clId="{17D75FAB-AAD2-4D62-AE03-CD62B60B5612}" dt="2024-06-22T19:36:42.588" v="6678" actId="729"/>
        <pc:sldMkLst>
          <pc:docMk/>
          <pc:sldMk cId="2951276833" sldId="642"/>
        </pc:sldMkLst>
        <pc:spChg chg="mod">
          <ac:chgData name="Kuei, Kevin@DWR" userId="fba21217-e705-4c55-9169-ed7a02496608" providerId="ADAL" clId="{17D75FAB-AAD2-4D62-AE03-CD62B60B5612}" dt="2024-06-21T22:08:50.827" v="3685" actId="20577"/>
          <ac:spMkLst>
            <pc:docMk/>
            <pc:sldMk cId="2951276833" sldId="642"/>
            <ac:spMk id="2" creationId="{9F656389-A74E-2069-5A95-ADFD4740649B}"/>
          </ac:spMkLst>
        </pc:spChg>
        <pc:spChg chg="del">
          <ac:chgData name="Kuei, Kevin@DWR" userId="fba21217-e705-4c55-9169-ed7a02496608" providerId="ADAL" clId="{17D75FAB-AAD2-4D62-AE03-CD62B60B5612}" dt="2024-06-21T22:07:54.451" v="3609" actId="478"/>
          <ac:spMkLst>
            <pc:docMk/>
            <pc:sldMk cId="2951276833" sldId="642"/>
            <ac:spMk id="3" creationId="{5BCD97DC-1518-9BBD-FC80-81CE371BACC7}"/>
          </ac:spMkLst>
        </pc:spChg>
        <pc:spChg chg="add del mod">
          <ac:chgData name="Kuei, Kevin@DWR" userId="fba21217-e705-4c55-9169-ed7a02496608" providerId="ADAL" clId="{17D75FAB-AAD2-4D62-AE03-CD62B60B5612}" dt="2024-06-22T19:23:37.644" v="6491" actId="478"/>
          <ac:spMkLst>
            <pc:docMk/>
            <pc:sldMk cId="2951276833" sldId="642"/>
            <ac:spMk id="3" creationId="{CF3F08B8-85F1-B480-693D-3287B735F50A}"/>
          </ac:spMkLst>
        </pc:spChg>
        <pc:spChg chg="add del mod">
          <ac:chgData name="Kuei, Kevin@DWR" userId="fba21217-e705-4c55-9169-ed7a02496608" providerId="ADAL" clId="{17D75FAB-AAD2-4D62-AE03-CD62B60B5612}" dt="2024-06-22T19:23:37.644" v="6491" actId="478"/>
          <ac:spMkLst>
            <pc:docMk/>
            <pc:sldMk cId="2951276833" sldId="642"/>
            <ac:spMk id="4" creationId="{2314424F-FB5F-C815-65EB-B5F920E13ED3}"/>
          </ac:spMkLst>
        </pc:spChg>
        <pc:spChg chg="add del mod">
          <ac:chgData name="Kuei, Kevin@DWR" userId="fba21217-e705-4c55-9169-ed7a02496608" providerId="ADAL" clId="{17D75FAB-AAD2-4D62-AE03-CD62B60B5612}" dt="2024-06-22T19:23:37.644" v="6491" actId="478"/>
          <ac:spMkLst>
            <pc:docMk/>
            <pc:sldMk cId="2951276833" sldId="642"/>
            <ac:spMk id="5" creationId="{F3672CC9-5F5E-B973-BA92-232393E27C35}"/>
          </ac:spMkLst>
        </pc:spChg>
        <pc:picChg chg="add del mod">
          <ac:chgData name="Kuei, Kevin@DWR" userId="fba21217-e705-4c55-9169-ed7a02496608" providerId="ADAL" clId="{17D75FAB-AAD2-4D62-AE03-CD62B60B5612}" dt="2024-06-21T22:43:39.757" v="4416" actId="478"/>
          <ac:picMkLst>
            <pc:docMk/>
            <pc:sldMk cId="2951276833" sldId="642"/>
            <ac:picMk id="5" creationId="{6EDE4F31-2932-152A-F35E-4A3393E3CF8D}"/>
          </ac:picMkLst>
        </pc:picChg>
        <pc:picChg chg="add del mod">
          <ac:chgData name="Kuei, Kevin@DWR" userId="fba21217-e705-4c55-9169-ed7a02496608" providerId="ADAL" clId="{17D75FAB-AAD2-4D62-AE03-CD62B60B5612}" dt="2024-06-21T22:40:23.011" v="4386" actId="478"/>
          <ac:picMkLst>
            <pc:docMk/>
            <pc:sldMk cId="2951276833" sldId="642"/>
            <ac:picMk id="7" creationId="{36958929-8ECE-CF72-8C6D-04F43449BEAE}"/>
          </ac:picMkLst>
        </pc:picChg>
        <pc:picChg chg="add mod ord">
          <ac:chgData name="Kuei, Kevin@DWR" userId="fba21217-e705-4c55-9169-ed7a02496608" providerId="ADAL" clId="{17D75FAB-AAD2-4D62-AE03-CD62B60B5612}" dt="2024-06-21T22:43:34.494" v="4413" actId="167"/>
          <ac:picMkLst>
            <pc:docMk/>
            <pc:sldMk cId="2951276833" sldId="642"/>
            <ac:picMk id="9" creationId="{4961A530-528E-21DF-7335-58A81B58FAC3}"/>
          </ac:picMkLst>
        </pc:picChg>
        <pc:picChg chg="add del mod">
          <ac:chgData name="Kuei, Kevin@DWR" userId="fba21217-e705-4c55-9169-ed7a02496608" providerId="ADAL" clId="{17D75FAB-AAD2-4D62-AE03-CD62B60B5612}" dt="2024-06-21T22:43:08.468" v="4408" actId="21"/>
          <ac:picMkLst>
            <pc:docMk/>
            <pc:sldMk cId="2951276833" sldId="642"/>
            <ac:picMk id="11" creationId="{419FD767-C241-F485-EEA7-C6D6E85C15C3}"/>
          </ac:picMkLst>
        </pc:picChg>
        <pc:picChg chg="add del mod">
          <ac:chgData name="Kuei, Kevin@DWR" userId="fba21217-e705-4c55-9169-ed7a02496608" providerId="ADAL" clId="{17D75FAB-AAD2-4D62-AE03-CD62B60B5612}" dt="2024-06-21T22:08:24.922" v="3619" actId="21"/>
          <ac:picMkLst>
            <pc:docMk/>
            <pc:sldMk cId="2951276833" sldId="642"/>
            <ac:picMk id="12" creationId="{5CB20CD4-9B85-27F2-29AB-260AC690D6A3}"/>
          </ac:picMkLst>
        </pc:picChg>
      </pc:sldChg>
      <pc:sldChg chg="addSp delSp modSp new mod">
        <pc:chgData name="Kuei, Kevin@DWR" userId="fba21217-e705-4c55-9169-ed7a02496608" providerId="ADAL" clId="{17D75FAB-AAD2-4D62-AE03-CD62B60B5612}" dt="2024-06-22T22:25:25.837" v="8441" actId="14100"/>
        <pc:sldMkLst>
          <pc:docMk/>
          <pc:sldMk cId="3032158313" sldId="643"/>
        </pc:sldMkLst>
        <pc:spChg chg="mod">
          <ac:chgData name="Kuei, Kevin@DWR" userId="fba21217-e705-4c55-9169-ed7a02496608" providerId="ADAL" clId="{17D75FAB-AAD2-4D62-AE03-CD62B60B5612}" dt="2024-06-21T22:50:08.124" v="4691" actId="20577"/>
          <ac:spMkLst>
            <pc:docMk/>
            <pc:sldMk cId="3032158313" sldId="643"/>
            <ac:spMk id="2" creationId="{DA3C99FA-BCF3-6F7E-064C-059EC207DFBD}"/>
          </ac:spMkLst>
        </pc:spChg>
        <pc:spChg chg="del">
          <ac:chgData name="Kuei, Kevin@DWR" userId="fba21217-e705-4c55-9169-ed7a02496608" providerId="ADAL" clId="{17D75FAB-AAD2-4D62-AE03-CD62B60B5612}" dt="2024-06-21T22:41:56.421" v="4394" actId="478"/>
          <ac:spMkLst>
            <pc:docMk/>
            <pc:sldMk cId="3032158313" sldId="643"/>
            <ac:spMk id="3" creationId="{2325F181-8FE5-242D-AC1E-5D14123BB7E2}"/>
          </ac:spMkLst>
        </pc:spChg>
        <pc:spChg chg="add mod">
          <ac:chgData name="Kuei, Kevin@DWR" userId="fba21217-e705-4c55-9169-ed7a02496608" providerId="ADAL" clId="{17D75FAB-AAD2-4D62-AE03-CD62B60B5612}" dt="2024-06-22T22:11:50.248" v="8344" actId="20577"/>
          <ac:spMkLst>
            <pc:docMk/>
            <pc:sldMk cId="3032158313" sldId="643"/>
            <ac:spMk id="3" creationId="{391C2E94-A75A-20BD-AE4D-52EE6CC7F346}"/>
          </ac:spMkLst>
        </pc:spChg>
        <pc:spChg chg="add mod">
          <ac:chgData name="Kuei, Kevin@DWR" userId="fba21217-e705-4c55-9169-ed7a02496608" providerId="ADAL" clId="{17D75FAB-AAD2-4D62-AE03-CD62B60B5612}" dt="2024-06-22T20:26:10.412" v="8080" actId="692"/>
          <ac:spMkLst>
            <pc:docMk/>
            <pc:sldMk cId="3032158313" sldId="643"/>
            <ac:spMk id="4" creationId="{6A425F12-12BC-FF85-8212-5B9F51187F25}"/>
          </ac:spMkLst>
        </pc:spChg>
        <pc:spChg chg="add mod">
          <ac:chgData name="Kuei, Kevin@DWR" userId="fba21217-e705-4c55-9169-ed7a02496608" providerId="ADAL" clId="{17D75FAB-AAD2-4D62-AE03-CD62B60B5612}" dt="2024-06-22T20:21:07.408" v="7699" actId="1076"/>
          <ac:spMkLst>
            <pc:docMk/>
            <pc:sldMk cId="3032158313" sldId="643"/>
            <ac:spMk id="6" creationId="{861CCBED-C15D-9BC3-C013-52C3488440DA}"/>
          </ac:spMkLst>
        </pc:spChg>
        <pc:spChg chg="add mod">
          <ac:chgData name="Kuei, Kevin@DWR" userId="fba21217-e705-4c55-9169-ed7a02496608" providerId="ADAL" clId="{17D75FAB-AAD2-4D62-AE03-CD62B60B5612}" dt="2024-06-22T20:21:07.408" v="7699" actId="1076"/>
          <ac:spMkLst>
            <pc:docMk/>
            <pc:sldMk cId="3032158313" sldId="643"/>
            <ac:spMk id="7" creationId="{47991E01-CCED-AEDD-AB68-1E6AFEA401DC}"/>
          </ac:spMkLst>
        </pc:spChg>
        <pc:spChg chg="add del mod">
          <ac:chgData name="Kuei, Kevin@DWR" userId="fba21217-e705-4c55-9169-ed7a02496608" providerId="ADAL" clId="{17D75FAB-AAD2-4D62-AE03-CD62B60B5612}" dt="2024-06-21T22:54:06.755" v="5018" actId="478"/>
          <ac:spMkLst>
            <pc:docMk/>
            <pc:sldMk cId="3032158313" sldId="643"/>
            <ac:spMk id="12" creationId="{9B18543B-9742-3A6B-2F74-FC1EDB85E4B2}"/>
          </ac:spMkLst>
        </pc:spChg>
        <pc:spChg chg="add mod">
          <ac:chgData name="Kuei, Kevin@DWR" userId="fba21217-e705-4c55-9169-ed7a02496608" providerId="ADAL" clId="{17D75FAB-AAD2-4D62-AE03-CD62B60B5612}" dt="2024-06-22T20:26:16.428" v="8083" actId="14100"/>
          <ac:spMkLst>
            <pc:docMk/>
            <pc:sldMk cId="3032158313" sldId="643"/>
            <ac:spMk id="12" creationId="{A5D8E7AC-CC04-46C7-4FE4-D670B4EB6DB3}"/>
          </ac:spMkLst>
        </pc:spChg>
        <pc:spChg chg="add mod">
          <ac:chgData name="Kuei, Kevin@DWR" userId="fba21217-e705-4c55-9169-ed7a02496608" providerId="ADAL" clId="{17D75FAB-AAD2-4D62-AE03-CD62B60B5612}" dt="2024-06-22T22:25:25.837" v="8441" actId="14100"/>
          <ac:spMkLst>
            <pc:docMk/>
            <pc:sldMk cId="3032158313" sldId="643"/>
            <ac:spMk id="17" creationId="{26DA2DDA-6746-3E02-3E6C-847BDA94B2BD}"/>
          </ac:spMkLst>
        </pc:spChg>
        <pc:spChg chg="add mod">
          <ac:chgData name="Kuei, Kevin@DWR" userId="fba21217-e705-4c55-9169-ed7a02496608" providerId="ADAL" clId="{17D75FAB-AAD2-4D62-AE03-CD62B60B5612}" dt="2024-06-22T20:25:46.233" v="8073" actId="1076"/>
          <ac:spMkLst>
            <pc:docMk/>
            <pc:sldMk cId="3032158313" sldId="643"/>
            <ac:spMk id="21" creationId="{60D39067-43A3-E9F0-5720-9A12B00E67A9}"/>
          </ac:spMkLst>
        </pc:spChg>
        <pc:spChg chg="add mod">
          <ac:chgData name="Kuei, Kevin@DWR" userId="fba21217-e705-4c55-9169-ed7a02496608" providerId="ADAL" clId="{17D75FAB-AAD2-4D62-AE03-CD62B60B5612}" dt="2024-06-22T20:25:47.977" v="8074" actId="1076"/>
          <ac:spMkLst>
            <pc:docMk/>
            <pc:sldMk cId="3032158313" sldId="643"/>
            <ac:spMk id="22" creationId="{68E7058D-C80E-F048-FE32-6D96C9C8216B}"/>
          </ac:spMkLst>
        </pc:spChg>
        <pc:spChg chg="add del mod">
          <ac:chgData name="Kuei, Kevin@DWR" userId="fba21217-e705-4c55-9169-ed7a02496608" providerId="ADAL" clId="{17D75FAB-AAD2-4D62-AE03-CD62B60B5612}" dt="2024-06-21T22:58:31.834" v="5371" actId="478"/>
          <ac:spMkLst>
            <pc:docMk/>
            <pc:sldMk cId="3032158313" sldId="643"/>
            <ac:spMk id="23" creationId="{AE83E794-70C5-4D9D-3FA6-02F4B6C18D42}"/>
          </ac:spMkLst>
        </pc:spChg>
        <pc:spChg chg="add del mod">
          <ac:chgData name="Kuei, Kevin@DWR" userId="fba21217-e705-4c55-9169-ed7a02496608" providerId="ADAL" clId="{17D75FAB-AAD2-4D62-AE03-CD62B60B5612}" dt="2024-06-22T20:18:32.614" v="7656"/>
          <ac:spMkLst>
            <pc:docMk/>
            <pc:sldMk cId="3032158313" sldId="643"/>
            <ac:spMk id="24" creationId="{69012CC3-F054-5FB9-514B-63C738C8EF88}"/>
          </ac:spMkLst>
        </pc:spChg>
        <pc:spChg chg="add mod">
          <ac:chgData name="Kuei, Kevin@DWR" userId="fba21217-e705-4c55-9169-ed7a02496608" providerId="ADAL" clId="{17D75FAB-AAD2-4D62-AE03-CD62B60B5612}" dt="2024-06-22T20:21:10.911" v="7700" actId="1076"/>
          <ac:spMkLst>
            <pc:docMk/>
            <pc:sldMk cId="3032158313" sldId="643"/>
            <ac:spMk id="25" creationId="{1681D091-C5B3-D8F7-20CC-129CE043841F}"/>
          </ac:spMkLst>
        </pc:spChg>
        <pc:spChg chg="add del mod">
          <ac:chgData name="Kuei, Kevin@DWR" userId="fba21217-e705-4c55-9169-ed7a02496608" providerId="ADAL" clId="{17D75FAB-AAD2-4D62-AE03-CD62B60B5612}" dt="2024-06-21T23:07:43.344" v="5800"/>
          <ac:spMkLst>
            <pc:docMk/>
            <pc:sldMk cId="3032158313" sldId="643"/>
            <ac:spMk id="30" creationId="{9CA87D73-1175-73F1-1224-0A8A0034139F}"/>
          </ac:spMkLst>
        </pc:spChg>
        <pc:grpChg chg="add mod">
          <ac:chgData name="Kuei, Kevin@DWR" userId="fba21217-e705-4c55-9169-ed7a02496608" providerId="ADAL" clId="{17D75FAB-AAD2-4D62-AE03-CD62B60B5612}" dt="2024-06-22T20:19:48.497" v="7675" actId="1076"/>
          <ac:grpSpMkLst>
            <pc:docMk/>
            <pc:sldMk cId="3032158313" sldId="643"/>
            <ac:grpSpMk id="13" creationId="{64ABC2B3-0159-FE87-3362-7430F934ED3B}"/>
          </ac:grpSpMkLst>
        </pc:grpChg>
        <pc:grpChg chg="add mod">
          <ac:chgData name="Kuei, Kevin@DWR" userId="fba21217-e705-4c55-9169-ed7a02496608" providerId="ADAL" clId="{17D75FAB-AAD2-4D62-AE03-CD62B60B5612}" dt="2024-06-22T20:21:29.088" v="7701" actId="1366"/>
          <ac:grpSpMkLst>
            <pc:docMk/>
            <pc:sldMk cId="3032158313" sldId="643"/>
            <ac:grpSpMk id="26" creationId="{B7CEB81E-6EF3-79E2-CB16-82516A059B66}"/>
          </ac:grpSpMkLst>
        </pc:grpChg>
        <pc:picChg chg="add del mod">
          <ac:chgData name="Kuei, Kevin@DWR" userId="fba21217-e705-4c55-9169-ed7a02496608" providerId="ADAL" clId="{17D75FAB-AAD2-4D62-AE03-CD62B60B5612}" dt="2024-06-21T23:07:43.342" v="5798" actId="478"/>
          <ac:picMkLst>
            <pc:docMk/>
            <pc:sldMk cId="3032158313" sldId="643"/>
            <ac:picMk id="4" creationId="{39ED2372-3285-D324-0C8E-AFD89B7F9F86}"/>
          </ac:picMkLst>
        </pc:picChg>
        <pc:picChg chg="add mod">
          <ac:chgData name="Kuei, Kevin@DWR" userId="fba21217-e705-4c55-9169-ed7a02496608" providerId="ADAL" clId="{17D75FAB-AAD2-4D62-AE03-CD62B60B5612}" dt="2024-06-22T20:20:55.587" v="7696" actId="1076"/>
          <ac:picMkLst>
            <pc:docMk/>
            <pc:sldMk cId="3032158313" sldId="643"/>
            <ac:picMk id="5" creationId="{A35360FF-15F3-F823-8C09-C6C61AFA02F0}"/>
          </ac:picMkLst>
        </pc:picChg>
        <pc:picChg chg="add mod">
          <ac:chgData name="Kuei, Kevin@DWR" userId="fba21217-e705-4c55-9169-ed7a02496608" providerId="ADAL" clId="{17D75FAB-AAD2-4D62-AE03-CD62B60B5612}" dt="2024-06-22T20:21:29.088" v="7701" actId="1366"/>
          <ac:picMkLst>
            <pc:docMk/>
            <pc:sldMk cId="3032158313" sldId="643"/>
            <ac:picMk id="8" creationId="{6434891E-6306-EC74-B08F-44ED6BB732DA}"/>
          </ac:picMkLst>
        </pc:picChg>
        <pc:picChg chg="add mod">
          <ac:chgData name="Kuei, Kevin@DWR" userId="fba21217-e705-4c55-9169-ed7a02496608" providerId="ADAL" clId="{17D75FAB-AAD2-4D62-AE03-CD62B60B5612}" dt="2024-06-22T20:19:36.147" v="7671" actId="1076"/>
          <ac:picMkLst>
            <pc:docMk/>
            <pc:sldMk cId="3032158313" sldId="643"/>
            <ac:picMk id="9" creationId="{5CE12591-35DE-4CA9-0F1F-30FBB8367E40}"/>
          </ac:picMkLst>
        </pc:picChg>
        <pc:picChg chg="add mod">
          <ac:chgData name="Kuei, Kevin@DWR" userId="fba21217-e705-4c55-9169-ed7a02496608" providerId="ADAL" clId="{17D75FAB-AAD2-4D62-AE03-CD62B60B5612}" dt="2024-06-21T22:54:15.711" v="5021" actId="164"/>
          <ac:picMkLst>
            <pc:docMk/>
            <pc:sldMk cId="3032158313" sldId="643"/>
            <ac:picMk id="10" creationId="{FC5884A7-8897-5D06-CE23-70E5BDEE9548}"/>
          </ac:picMkLst>
        </pc:picChg>
        <pc:picChg chg="add mod modCrop">
          <ac:chgData name="Kuei, Kevin@DWR" userId="fba21217-e705-4c55-9169-ed7a02496608" providerId="ADAL" clId="{17D75FAB-AAD2-4D62-AE03-CD62B60B5612}" dt="2024-06-22T20:19:28.838" v="7667" actId="732"/>
          <ac:picMkLst>
            <pc:docMk/>
            <pc:sldMk cId="3032158313" sldId="643"/>
            <ac:picMk id="11" creationId="{127D0F87-C71C-42C2-4EC6-BEF7381A47DF}"/>
          </ac:picMkLst>
        </pc:picChg>
        <pc:picChg chg="add del mod">
          <ac:chgData name="Kuei, Kevin@DWR" userId="fba21217-e705-4c55-9169-ed7a02496608" providerId="ADAL" clId="{17D75FAB-AAD2-4D62-AE03-CD62B60B5612}" dt="2024-06-21T23:06:52.991" v="5792" actId="478"/>
          <ac:picMkLst>
            <pc:docMk/>
            <pc:sldMk cId="3032158313" sldId="643"/>
            <ac:picMk id="28" creationId="{77301F8E-8809-FDBE-259B-CECE1605F8A2}"/>
          </ac:picMkLst>
        </pc:picChg>
        <pc:picChg chg="add mod ord">
          <ac:chgData name="Kuei, Kevin@DWR" userId="fba21217-e705-4c55-9169-ed7a02496608" providerId="ADAL" clId="{17D75FAB-AAD2-4D62-AE03-CD62B60B5612}" dt="2024-06-22T20:20:55.587" v="7696" actId="1076"/>
          <ac:picMkLst>
            <pc:docMk/>
            <pc:sldMk cId="3032158313" sldId="643"/>
            <ac:picMk id="32" creationId="{7C4A49F8-6864-97E8-865B-0B0EED8416F8}"/>
          </ac:picMkLst>
        </pc:picChg>
        <pc:cxnChg chg="add mod">
          <ac:chgData name="Kuei, Kevin@DWR" userId="fba21217-e705-4c55-9169-ed7a02496608" providerId="ADAL" clId="{17D75FAB-AAD2-4D62-AE03-CD62B60B5612}" dt="2024-06-22T20:20:29.505" v="7692" actId="692"/>
          <ac:cxnSpMkLst>
            <pc:docMk/>
            <pc:sldMk cId="3032158313" sldId="643"/>
            <ac:cxnSpMk id="15" creationId="{59D74C8F-3320-6A7C-486F-F6FA943FA34A}"/>
          </ac:cxnSpMkLst>
        </pc:cxnChg>
        <pc:cxnChg chg="add mod">
          <ac:chgData name="Kuei, Kevin@DWR" userId="fba21217-e705-4c55-9169-ed7a02496608" providerId="ADAL" clId="{17D75FAB-AAD2-4D62-AE03-CD62B60B5612}" dt="2024-06-22T20:20:29.505" v="7692" actId="692"/>
          <ac:cxnSpMkLst>
            <pc:docMk/>
            <pc:sldMk cId="3032158313" sldId="643"/>
            <ac:cxnSpMk id="16" creationId="{9756F391-0A65-EF02-E0C4-9DDB850AE232}"/>
          </ac:cxnSpMkLst>
        </pc:cxnChg>
      </pc:sldChg>
      <pc:sldChg chg="addSp delSp modSp add mod ord">
        <pc:chgData name="Kuei, Kevin@DWR" userId="fba21217-e705-4c55-9169-ed7a02496608" providerId="ADAL" clId="{17D75FAB-AAD2-4D62-AE03-CD62B60B5612}" dt="2024-06-22T22:11:25.307" v="8341" actId="14"/>
        <pc:sldMkLst>
          <pc:docMk/>
          <pc:sldMk cId="1831387087" sldId="644"/>
        </pc:sldMkLst>
        <pc:spChg chg="mod">
          <ac:chgData name="Kuei, Kevin@DWR" userId="fba21217-e705-4c55-9169-ed7a02496608" providerId="ADAL" clId="{17D75FAB-AAD2-4D62-AE03-CD62B60B5612}" dt="2024-06-21T22:50:02.228" v="4675" actId="20577"/>
          <ac:spMkLst>
            <pc:docMk/>
            <pc:sldMk cId="1831387087" sldId="644"/>
            <ac:spMk id="2" creationId="{DA3C99FA-BCF3-6F7E-064C-059EC207DFBD}"/>
          </ac:spMkLst>
        </pc:spChg>
        <pc:spChg chg="del">
          <ac:chgData name="Kuei, Kevin@DWR" userId="fba21217-e705-4c55-9169-ed7a02496608" providerId="ADAL" clId="{17D75FAB-AAD2-4D62-AE03-CD62B60B5612}" dt="2024-06-21T22:41:35.694" v="4391" actId="478"/>
          <ac:spMkLst>
            <pc:docMk/>
            <pc:sldMk cId="1831387087" sldId="644"/>
            <ac:spMk id="3" creationId="{2325F181-8FE5-242D-AC1E-5D14123BB7E2}"/>
          </ac:spMkLst>
        </pc:spChg>
        <pc:spChg chg="add mod">
          <ac:chgData name="Kuei, Kevin@DWR" userId="fba21217-e705-4c55-9169-ed7a02496608" providerId="ADAL" clId="{17D75FAB-AAD2-4D62-AE03-CD62B60B5612}" dt="2024-06-22T20:15:50.128" v="7560" actId="14100"/>
          <ac:spMkLst>
            <pc:docMk/>
            <pc:sldMk cId="1831387087" sldId="644"/>
            <ac:spMk id="4" creationId="{4DD2D274-4ABF-6568-E847-E543AD976A11}"/>
          </ac:spMkLst>
        </pc:spChg>
        <pc:spChg chg="mod topLvl">
          <ac:chgData name="Kuei, Kevin@DWR" userId="fba21217-e705-4c55-9169-ed7a02496608" providerId="ADAL" clId="{17D75FAB-AAD2-4D62-AE03-CD62B60B5612}" dt="2024-06-22T20:15:05.889" v="7551" actId="207"/>
          <ac:spMkLst>
            <pc:docMk/>
            <pc:sldMk cId="1831387087" sldId="644"/>
            <ac:spMk id="10" creationId="{432FF216-C5E1-7B7C-30A7-CA6E06DB1A25}"/>
          </ac:spMkLst>
        </pc:spChg>
        <pc:spChg chg="mod topLvl">
          <ac:chgData name="Kuei, Kevin@DWR" userId="fba21217-e705-4c55-9169-ed7a02496608" providerId="ADAL" clId="{17D75FAB-AAD2-4D62-AE03-CD62B60B5612}" dt="2024-06-22T20:15:05.889" v="7551" actId="207"/>
          <ac:spMkLst>
            <pc:docMk/>
            <pc:sldMk cId="1831387087" sldId="644"/>
            <ac:spMk id="11" creationId="{00C192AE-5A2A-9B01-D89B-C57DC777F74E}"/>
          </ac:spMkLst>
        </pc:spChg>
        <pc:spChg chg="mod topLvl">
          <ac:chgData name="Kuei, Kevin@DWR" userId="fba21217-e705-4c55-9169-ed7a02496608" providerId="ADAL" clId="{17D75FAB-AAD2-4D62-AE03-CD62B60B5612}" dt="2024-06-22T20:15:05.889" v="7551" actId="207"/>
          <ac:spMkLst>
            <pc:docMk/>
            <pc:sldMk cId="1831387087" sldId="644"/>
            <ac:spMk id="12" creationId="{6E7492A1-88C8-15DC-B003-22F0889B5E4D}"/>
          </ac:spMkLst>
        </pc:spChg>
        <pc:spChg chg="mod topLvl">
          <ac:chgData name="Kuei, Kevin@DWR" userId="fba21217-e705-4c55-9169-ed7a02496608" providerId="ADAL" clId="{17D75FAB-AAD2-4D62-AE03-CD62B60B5612}" dt="2024-06-22T20:15:26.640" v="7553" actId="114"/>
          <ac:spMkLst>
            <pc:docMk/>
            <pc:sldMk cId="1831387087" sldId="644"/>
            <ac:spMk id="13" creationId="{FE6C3EC8-1F6A-FB91-7BE6-8BB3BB3984C5}"/>
          </ac:spMkLst>
        </pc:spChg>
        <pc:spChg chg="mod topLvl">
          <ac:chgData name="Kuei, Kevin@DWR" userId="fba21217-e705-4c55-9169-ed7a02496608" providerId="ADAL" clId="{17D75FAB-AAD2-4D62-AE03-CD62B60B5612}" dt="2024-06-22T20:15:05.889" v="7551" actId="207"/>
          <ac:spMkLst>
            <pc:docMk/>
            <pc:sldMk cId="1831387087" sldId="644"/>
            <ac:spMk id="14" creationId="{0129745C-1575-A0B7-4FCD-11B8F9FD00D2}"/>
          </ac:spMkLst>
        </pc:spChg>
        <pc:spChg chg="add mod">
          <ac:chgData name="Kuei, Kevin@DWR" userId="fba21217-e705-4c55-9169-ed7a02496608" providerId="ADAL" clId="{17D75FAB-AAD2-4D62-AE03-CD62B60B5612}" dt="2024-06-22T22:11:25.307" v="8341" actId="14"/>
          <ac:spMkLst>
            <pc:docMk/>
            <pc:sldMk cId="1831387087" sldId="644"/>
            <ac:spMk id="16" creationId="{F937750D-8150-61BF-7D30-E1F3CE86BB1D}"/>
          </ac:spMkLst>
        </pc:spChg>
        <pc:spChg chg="add mod">
          <ac:chgData name="Kuei, Kevin@DWR" userId="fba21217-e705-4c55-9169-ed7a02496608" providerId="ADAL" clId="{17D75FAB-AAD2-4D62-AE03-CD62B60B5612}" dt="2024-06-22T20:16:11.370" v="7594" actId="1076"/>
          <ac:spMkLst>
            <pc:docMk/>
            <pc:sldMk cId="1831387087" sldId="644"/>
            <ac:spMk id="17" creationId="{91A1382B-D6BA-9DD0-CEF4-9C1115AEE415}"/>
          </ac:spMkLst>
        </pc:spChg>
        <pc:grpChg chg="add mod">
          <ac:chgData name="Kuei, Kevin@DWR" userId="fba21217-e705-4c55-9169-ed7a02496608" providerId="ADAL" clId="{17D75FAB-AAD2-4D62-AE03-CD62B60B5612}" dt="2024-06-22T20:14:48.347" v="7546" actId="1076"/>
          <ac:grpSpMkLst>
            <pc:docMk/>
            <pc:sldMk cId="1831387087" sldId="644"/>
            <ac:grpSpMk id="3" creationId="{C09F5512-726B-EE8F-4A5A-EB9C91C20010}"/>
          </ac:grpSpMkLst>
        </pc:grpChg>
        <pc:grpChg chg="add del mod">
          <ac:chgData name="Kuei, Kevin@DWR" userId="fba21217-e705-4c55-9169-ed7a02496608" providerId="ADAL" clId="{17D75FAB-AAD2-4D62-AE03-CD62B60B5612}" dt="2024-06-21T22:45:13.773" v="4472" actId="165"/>
          <ac:grpSpMkLst>
            <pc:docMk/>
            <pc:sldMk cId="1831387087" sldId="644"/>
            <ac:grpSpMk id="7" creationId="{E621F59D-DBD5-1A61-EA89-F4C5BF4360B6}"/>
          </ac:grpSpMkLst>
        </pc:grpChg>
        <pc:picChg chg="add del mod">
          <ac:chgData name="Kuei, Kevin@DWR" userId="fba21217-e705-4c55-9169-ed7a02496608" providerId="ADAL" clId="{17D75FAB-AAD2-4D62-AE03-CD62B60B5612}" dt="2024-06-21T22:44:13.032" v="4420" actId="478"/>
          <ac:picMkLst>
            <pc:docMk/>
            <pc:sldMk cId="1831387087" sldId="644"/>
            <ac:picMk id="4" creationId="{A7B60FD1-AA68-9476-F423-0F01F1D1EF59}"/>
          </ac:picMkLst>
        </pc:picChg>
        <pc:picChg chg="add del mod">
          <ac:chgData name="Kuei, Kevin@DWR" userId="fba21217-e705-4c55-9169-ed7a02496608" providerId="ADAL" clId="{17D75FAB-AAD2-4D62-AE03-CD62B60B5612}" dt="2024-06-21T22:44:13.032" v="4420" actId="478"/>
          <ac:picMkLst>
            <pc:docMk/>
            <pc:sldMk cId="1831387087" sldId="644"/>
            <ac:picMk id="5" creationId="{766F0082-22C1-9903-1FE5-6A8C3D907824}"/>
          </ac:picMkLst>
        </pc:picChg>
        <pc:picChg chg="add mod ord">
          <ac:chgData name="Kuei, Kevin@DWR" userId="fba21217-e705-4c55-9169-ed7a02496608" providerId="ADAL" clId="{17D75FAB-AAD2-4D62-AE03-CD62B60B5612}" dt="2024-06-22T20:17:08.951" v="7621" actId="1366"/>
          <ac:picMkLst>
            <pc:docMk/>
            <pc:sldMk cId="1831387087" sldId="644"/>
            <ac:picMk id="6" creationId="{A33E788F-9771-8DB4-922F-5764F5BBB141}"/>
          </ac:picMkLst>
        </pc:picChg>
        <pc:picChg chg="mod topLvl">
          <ac:chgData name="Kuei, Kevin@DWR" userId="fba21217-e705-4c55-9169-ed7a02496608" providerId="ADAL" clId="{17D75FAB-AAD2-4D62-AE03-CD62B60B5612}" dt="2024-06-22T20:15:02.772" v="7550" actId="1076"/>
          <ac:picMkLst>
            <pc:docMk/>
            <pc:sldMk cId="1831387087" sldId="644"/>
            <ac:picMk id="8" creationId="{83E2C1B3-C544-A45E-12D7-1370D136CDD6}"/>
          </ac:picMkLst>
        </pc:picChg>
        <pc:picChg chg="mod topLvl">
          <ac:chgData name="Kuei, Kevin@DWR" userId="fba21217-e705-4c55-9169-ed7a02496608" providerId="ADAL" clId="{17D75FAB-AAD2-4D62-AE03-CD62B60B5612}" dt="2024-06-22T20:14:53.673" v="7548" actId="1076"/>
          <ac:picMkLst>
            <pc:docMk/>
            <pc:sldMk cId="1831387087" sldId="644"/>
            <ac:picMk id="9" creationId="{54469C8F-A41F-20CF-31D6-5811CA30AF5D}"/>
          </ac:picMkLst>
        </pc:picChg>
        <pc:picChg chg="add mod ord">
          <ac:chgData name="Kuei, Kevin@DWR" userId="fba21217-e705-4c55-9169-ed7a02496608" providerId="ADAL" clId="{17D75FAB-AAD2-4D62-AE03-CD62B60B5612}" dt="2024-06-22T20:14:47.183" v="7545" actId="1076"/>
          <ac:picMkLst>
            <pc:docMk/>
            <pc:sldMk cId="1831387087" sldId="644"/>
            <ac:picMk id="15" creationId="{6767AC34-57F3-C2D2-F171-A86BF16DCF70}"/>
          </ac:picMkLst>
        </pc:picChg>
      </pc:sldChg>
      <pc:sldChg chg="addSp delSp modSp add mod">
        <pc:chgData name="Kuei, Kevin@DWR" userId="fba21217-e705-4c55-9169-ed7a02496608" providerId="ADAL" clId="{17D75FAB-AAD2-4D62-AE03-CD62B60B5612}" dt="2024-06-22T19:39:23.946" v="6733"/>
        <pc:sldMkLst>
          <pc:docMk/>
          <pc:sldMk cId="1529786373" sldId="645"/>
        </pc:sldMkLst>
        <pc:spChg chg="add mod">
          <ac:chgData name="Kuei, Kevin@DWR" userId="fba21217-e705-4c55-9169-ed7a02496608" providerId="ADAL" clId="{17D75FAB-AAD2-4D62-AE03-CD62B60B5612}" dt="2024-06-22T19:22:08.867" v="6485" actId="1076"/>
          <ac:spMkLst>
            <pc:docMk/>
            <pc:sldMk cId="1529786373" sldId="645"/>
            <ac:spMk id="3" creationId="{8BD37535-4F31-4334-FCAC-1F3E952175DF}"/>
          </ac:spMkLst>
        </pc:spChg>
        <pc:spChg chg="add mod">
          <ac:chgData name="Kuei, Kevin@DWR" userId="fba21217-e705-4c55-9169-ed7a02496608" providerId="ADAL" clId="{17D75FAB-AAD2-4D62-AE03-CD62B60B5612}" dt="2024-06-22T19:22:16.051" v="6487" actId="465"/>
          <ac:spMkLst>
            <pc:docMk/>
            <pc:sldMk cId="1529786373" sldId="645"/>
            <ac:spMk id="4" creationId="{CF3F8451-0D74-BD21-09D8-560222460686}"/>
          </ac:spMkLst>
        </pc:spChg>
        <pc:spChg chg="add del mod">
          <ac:chgData name="Kuei, Kevin@DWR" userId="fba21217-e705-4c55-9169-ed7a02496608" providerId="ADAL" clId="{17D75FAB-AAD2-4D62-AE03-CD62B60B5612}" dt="2024-06-22T19:23:55.625" v="6495" actId="478"/>
          <ac:spMkLst>
            <pc:docMk/>
            <pc:sldMk cId="1529786373" sldId="645"/>
            <ac:spMk id="6" creationId="{168B359B-79D4-C246-AF25-501296DEE448}"/>
          </ac:spMkLst>
        </pc:spChg>
        <pc:spChg chg="add del mod">
          <ac:chgData name="Kuei, Kevin@DWR" userId="fba21217-e705-4c55-9169-ed7a02496608" providerId="ADAL" clId="{17D75FAB-AAD2-4D62-AE03-CD62B60B5612}" dt="2024-06-22T19:34:41.597" v="6666"/>
          <ac:spMkLst>
            <pc:docMk/>
            <pc:sldMk cId="1529786373" sldId="645"/>
            <ac:spMk id="7" creationId="{AAE60D37-FCE1-6763-1D21-9EAAB40C530E}"/>
          </ac:spMkLst>
        </pc:spChg>
        <pc:spChg chg="add del mod">
          <ac:chgData name="Kuei, Kevin@DWR" userId="fba21217-e705-4c55-9169-ed7a02496608" providerId="ADAL" clId="{17D75FAB-AAD2-4D62-AE03-CD62B60B5612}" dt="2024-06-22T19:34:48.770" v="6667"/>
          <ac:spMkLst>
            <pc:docMk/>
            <pc:sldMk cId="1529786373" sldId="645"/>
            <ac:spMk id="8" creationId="{C1BEC52B-A4FC-5287-196F-42E8D919567B}"/>
          </ac:spMkLst>
        </pc:spChg>
        <pc:spChg chg="add del mod">
          <ac:chgData name="Kuei, Kevin@DWR" userId="fba21217-e705-4c55-9169-ed7a02496608" providerId="ADAL" clId="{17D75FAB-AAD2-4D62-AE03-CD62B60B5612}" dt="2024-06-22T19:34:54.157" v="6668"/>
          <ac:spMkLst>
            <pc:docMk/>
            <pc:sldMk cId="1529786373" sldId="645"/>
            <ac:spMk id="9" creationId="{3206BFBA-D557-8617-9DA9-57C73CF8ABFF}"/>
          </ac:spMkLst>
        </pc:spChg>
        <pc:spChg chg="add mod">
          <ac:chgData name="Kuei, Kevin@DWR" userId="fba21217-e705-4c55-9169-ed7a02496608" providerId="ADAL" clId="{17D75FAB-AAD2-4D62-AE03-CD62B60B5612}" dt="2024-06-22T19:35:00.816" v="6669"/>
          <ac:spMkLst>
            <pc:docMk/>
            <pc:sldMk cId="1529786373" sldId="645"/>
            <ac:spMk id="10" creationId="{0390436D-D3E2-BA7C-749B-B245AF47CAEF}"/>
          </ac:spMkLst>
        </pc:spChg>
        <pc:spChg chg="add mod">
          <ac:chgData name="Kuei, Kevin@DWR" userId="fba21217-e705-4c55-9169-ed7a02496608" providerId="ADAL" clId="{17D75FAB-AAD2-4D62-AE03-CD62B60B5612}" dt="2024-06-22T19:35:08.079" v="6670"/>
          <ac:spMkLst>
            <pc:docMk/>
            <pc:sldMk cId="1529786373" sldId="645"/>
            <ac:spMk id="11" creationId="{205E4B54-1839-500B-C712-01F9DA3A042A}"/>
          </ac:spMkLst>
        </pc:spChg>
        <pc:spChg chg="add mod">
          <ac:chgData name="Kuei, Kevin@DWR" userId="fba21217-e705-4c55-9169-ed7a02496608" providerId="ADAL" clId="{17D75FAB-AAD2-4D62-AE03-CD62B60B5612}" dt="2024-06-22T19:37:53.899" v="6686"/>
          <ac:spMkLst>
            <pc:docMk/>
            <pc:sldMk cId="1529786373" sldId="645"/>
            <ac:spMk id="12" creationId="{3CA28A49-7EE6-E5FE-D796-E82F1EBC8525}"/>
          </ac:spMkLst>
        </pc:spChg>
        <pc:spChg chg="add mod">
          <ac:chgData name="Kuei, Kevin@DWR" userId="fba21217-e705-4c55-9169-ed7a02496608" providerId="ADAL" clId="{17D75FAB-AAD2-4D62-AE03-CD62B60B5612}" dt="2024-06-22T19:35:29.108" v="6672"/>
          <ac:spMkLst>
            <pc:docMk/>
            <pc:sldMk cId="1529786373" sldId="645"/>
            <ac:spMk id="13" creationId="{78B86A40-EF96-F664-02F5-2CB5199AD253}"/>
          </ac:spMkLst>
        </pc:spChg>
        <pc:spChg chg="add mod">
          <ac:chgData name="Kuei, Kevin@DWR" userId="fba21217-e705-4c55-9169-ed7a02496608" providerId="ADAL" clId="{17D75FAB-AAD2-4D62-AE03-CD62B60B5612}" dt="2024-06-22T19:35:35.457" v="6673"/>
          <ac:spMkLst>
            <pc:docMk/>
            <pc:sldMk cId="1529786373" sldId="645"/>
            <ac:spMk id="14" creationId="{6C0F1AB5-C980-29EA-4D79-A10FE9EBC2EE}"/>
          </ac:spMkLst>
        </pc:spChg>
        <pc:spChg chg="add mod">
          <ac:chgData name="Kuei, Kevin@DWR" userId="fba21217-e705-4c55-9169-ed7a02496608" providerId="ADAL" clId="{17D75FAB-AAD2-4D62-AE03-CD62B60B5612}" dt="2024-06-22T19:35:41.030" v="6674"/>
          <ac:spMkLst>
            <pc:docMk/>
            <pc:sldMk cId="1529786373" sldId="645"/>
            <ac:spMk id="15" creationId="{EA49BFE3-C558-924E-EC4C-2C7D69A637C9}"/>
          </ac:spMkLst>
        </pc:spChg>
        <pc:spChg chg="add del mod">
          <ac:chgData name="Kuei, Kevin@DWR" userId="fba21217-e705-4c55-9169-ed7a02496608" providerId="ADAL" clId="{17D75FAB-AAD2-4D62-AE03-CD62B60B5612}" dt="2024-06-22T19:35:46.642" v="6675"/>
          <ac:spMkLst>
            <pc:docMk/>
            <pc:sldMk cId="1529786373" sldId="645"/>
            <ac:spMk id="16" creationId="{60B6D254-C7B6-5493-EC8A-8BC8EECD72CB}"/>
          </ac:spMkLst>
        </pc:spChg>
        <pc:spChg chg="add del mod">
          <ac:chgData name="Kuei, Kevin@DWR" userId="fba21217-e705-4c55-9169-ed7a02496608" providerId="ADAL" clId="{17D75FAB-AAD2-4D62-AE03-CD62B60B5612}" dt="2024-06-22T19:35:51.953" v="6676"/>
          <ac:spMkLst>
            <pc:docMk/>
            <pc:sldMk cId="1529786373" sldId="645"/>
            <ac:spMk id="17" creationId="{4814B572-E1B5-F11D-A64B-096B40C76F04}"/>
          </ac:spMkLst>
        </pc:spChg>
        <pc:spChg chg="add del mod">
          <ac:chgData name="Kuei, Kevin@DWR" userId="fba21217-e705-4c55-9169-ed7a02496608" providerId="ADAL" clId="{17D75FAB-AAD2-4D62-AE03-CD62B60B5612}" dt="2024-06-22T19:35:57.567" v="6677"/>
          <ac:spMkLst>
            <pc:docMk/>
            <pc:sldMk cId="1529786373" sldId="645"/>
            <ac:spMk id="18" creationId="{09B8CE56-FA06-57C5-F375-064F1D302FC0}"/>
          </ac:spMkLst>
        </pc:spChg>
        <pc:spChg chg="add mod">
          <ac:chgData name="Kuei, Kevin@DWR" userId="fba21217-e705-4c55-9169-ed7a02496608" providerId="ADAL" clId="{17D75FAB-AAD2-4D62-AE03-CD62B60B5612}" dt="2024-06-22T19:39:23.946" v="6733"/>
          <ac:spMkLst>
            <pc:docMk/>
            <pc:sldMk cId="1529786373" sldId="645"/>
            <ac:spMk id="19" creationId="{2B287587-44B7-966F-1078-E11745B66FCF}"/>
          </ac:spMkLst>
        </pc:spChg>
        <pc:picChg chg="del">
          <ac:chgData name="Kuei, Kevin@DWR" userId="fba21217-e705-4c55-9169-ed7a02496608" providerId="ADAL" clId="{17D75FAB-AAD2-4D62-AE03-CD62B60B5612}" dt="2024-06-21T22:43:27.676" v="4411" actId="478"/>
          <ac:picMkLst>
            <pc:docMk/>
            <pc:sldMk cId="1529786373" sldId="645"/>
            <ac:picMk id="9" creationId="{4961A530-528E-21DF-7335-58A81B58FAC3}"/>
          </ac:picMkLst>
        </pc:picChg>
      </pc:sldChg>
      <pc:sldChg chg="add del">
        <pc:chgData name="Kuei, Kevin@DWR" userId="fba21217-e705-4c55-9169-ed7a02496608" providerId="ADAL" clId="{17D75FAB-AAD2-4D62-AE03-CD62B60B5612}" dt="2024-06-21T22:42:25.984" v="4397" actId="47"/>
        <pc:sldMkLst>
          <pc:docMk/>
          <pc:sldMk cId="3281803636" sldId="645"/>
        </pc:sldMkLst>
      </pc:sldChg>
      <pc:sldChg chg="addSp delSp modSp add mod">
        <pc:chgData name="Kuei, Kevin@DWR" userId="fba21217-e705-4c55-9169-ed7a02496608" providerId="ADAL" clId="{17D75FAB-AAD2-4D62-AE03-CD62B60B5612}" dt="2024-06-22T19:39:41.742" v="6756"/>
        <pc:sldMkLst>
          <pc:docMk/>
          <pc:sldMk cId="3493303360" sldId="646"/>
        </pc:sldMkLst>
        <pc:spChg chg="add del mod">
          <ac:chgData name="Kuei, Kevin@DWR" userId="fba21217-e705-4c55-9169-ed7a02496608" providerId="ADAL" clId="{17D75FAB-AAD2-4D62-AE03-CD62B60B5612}" dt="2024-06-22T19:23:44.748" v="6494" actId="478"/>
          <ac:spMkLst>
            <pc:docMk/>
            <pc:sldMk cId="3493303360" sldId="646"/>
            <ac:spMk id="3" creationId="{69F8AB96-CF05-47B2-47A1-E1ACA81E26D6}"/>
          </ac:spMkLst>
        </pc:spChg>
        <pc:spChg chg="add del mod">
          <ac:chgData name="Kuei, Kevin@DWR" userId="fba21217-e705-4c55-9169-ed7a02496608" providerId="ADAL" clId="{17D75FAB-AAD2-4D62-AE03-CD62B60B5612}" dt="2024-06-22T19:23:44.748" v="6494" actId="478"/>
          <ac:spMkLst>
            <pc:docMk/>
            <pc:sldMk cId="3493303360" sldId="646"/>
            <ac:spMk id="4" creationId="{E97FEAAC-5378-B6F7-75C2-1A771452130E}"/>
          </ac:spMkLst>
        </pc:spChg>
        <pc:spChg chg="add del mod">
          <ac:chgData name="Kuei, Kevin@DWR" userId="fba21217-e705-4c55-9169-ed7a02496608" providerId="ADAL" clId="{17D75FAB-AAD2-4D62-AE03-CD62B60B5612}" dt="2024-06-22T19:23:59.858" v="6496" actId="478"/>
          <ac:spMkLst>
            <pc:docMk/>
            <pc:sldMk cId="3493303360" sldId="646"/>
            <ac:spMk id="5" creationId="{D2321902-09B4-B51C-018C-1941A9D7178F}"/>
          </ac:spMkLst>
        </pc:spChg>
        <pc:spChg chg="add mod">
          <ac:chgData name="Kuei, Kevin@DWR" userId="fba21217-e705-4c55-9169-ed7a02496608" providerId="ADAL" clId="{17D75FAB-AAD2-4D62-AE03-CD62B60B5612}" dt="2024-06-22T19:37:00.990" v="6680"/>
          <ac:spMkLst>
            <pc:docMk/>
            <pc:sldMk cId="3493303360" sldId="646"/>
            <ac:spMk id="6" creationId="{DE39C49A-7848-9502-D627-8DFB792DA8F9}"/>
          </ac:spMkLst>
        </pc:spChg>
        <pc:spChg chg="add mod">
          <ac:chgData name="Kuei, Kevin@DWR" userId="fba21217-e705-4c55-9169-ed7a02496608" providerId="ADAL" clId="{17D75FAB-AAD2-4D62-AE03-CD62B60B5612}" dt="2024-06-22T19:37:10.005" v="6681"/>
          <ac:spMkLst>
            <pc:docMk/>
            <pc:sldMk cId="3493303360" sldId="646"/>
            <ac:spMk id="7" creationId="{DBB06881-E8FB-BB48-6386-0C1C809CB95B}"/>
          </ac:spMkLst>
        </pc:spChg>
        <pc:spChg chg="add mod">
          <ac:chgData name="Kuei, Kevin@DWR" userId="fba21217-e705-4c55-9169-ed7a02496608" providerId="ADAL" clId="{17D75FAB-AAD2-4D62-AE03-CD62B60B5612}" dt="2024-06-22T19:37:16.571" v="6682"/>
          <ac:spMkLst>
            <pc:docMk/>
            <pc:sldMk cId="3493303360" sldId="646"/>
            <ac:spMk id="8" creationId="{0D02330F-113F-4383-F07D-706EEE0755DA}"/>
          </ac:spMkLst>
        </pc:spChg>
        <pc:spChg chg="add mod">
          <ac:chgData name="Kuei, Kevin@DWR" userId="fba21217-e705-4c55-9169-ed7a02496608" providerId="ADAL" clId="{17D75FAB-AAD2-4D62-AE03-CD62B60B5612}" dt="2024-06-22T19:37:25.095" v="6683"/>
          <ac:spMkLst>
            <pc:docMk/>
            <pc:sldMk cId="3493303360" sldId="646"/>
            <ac:spMk id="9" creationId="{88D74A5C-3E5F-5D9F-9D37-F7CD1EDC469D}"/>
          </ac:spMkLst>
        </pc:spChg>
        <pc:spChg chg="add mod">
          <ac:chgData name="Kuei, Kevin@DWR" userId="fba21217-e705-4c55-9169-ed7a02496608" providerId="ADAL" clId="{17D75FAB-AAD2-4D62-AE03-CD62B60B5612}" dt="2024-06-22T19:37:31.302" v="6684"/>
          <ac:spMkLst>
            <pc:docMk/>
            <pc:sldMk cId="3493303360" sldId="646"/>
            <ac:spMk id="10" creationId="{5F9919C6-A095-3631-CA0D-AFBFC4D0B6BC}"/>
          </ac:spMkLst>
        </pc:spChg>
        <pc:spChg chg="add mod">
          <ac:chgData name="Kuei, Kevin@DWR" userId="fba21217-e705-4c55-9169-ed7a02496608" providerId="ADAL" clId="{17D75FAB-AAD2-4D62-AE03-CD62B60B5612}" dt="2024-06-22T19:37:42.608" v="6685"/>
          <ac:spMkLst>
            <pc:docMk/>
            <pc:sldMk cId="3493303360" sldId="646"/>
            <ac:spMk id="11" creationId="{A57D6C0D-4F33-6EF5-F485-9FE43C18ECA6}"/>
          </ac:spMkLst>
        </pc:spChg>
        <pc:spChg chg="add mod">
          <ac:chgData name="Kuei, Kevin@DWR" userId="fba21217-e705-4c55-9169-ed7a02496608" providerId="ADAL" clId="{17D75FAB-AAD2-4D62-AE03-CD62B60B5612}" dt="2024-06-22T19:38:15.637" v="6687"/>
          <ac:spMkLst>
            <pc:docMk/>
            <pc:sldMk cId="3493303360" sldId="646"/>
            <ac:spMk id="12" creationId="{A2AB23E0-52FD-7E42-5DF7-C1F3BBE47B4A}"/>
          </ac:spMkLst>
        </pc:spChg>
        <pc:spChg chg="add mod">
          <ac:chgData name="Kuei, Kevin@DWR" userId="fba21217-e705-4c55-9169-ed7a02496608" providerId="ADAL" clId="{17D75FAB-AAD2-4D62-AE03-CD62B60B5612}" dt="2024-06-22T19:38:21.694" v="6688"/>
          <ac:spMkLst>
            <pc:docMk/>
            <pc:sldMk cId="3493303360" sldId="646"/>
            <ac:spMk id="14" creationId="{6A4E91D0-D633-D93C-B11F-5283178AE041}"/>
          </ac:spMkLst>
        </pc:spChg>
        <pc:spChg chg="add mod">
          <ac:chgData name="Kuei, Kevin@DWR" userId="fba21217-e705-4c55-9169-ed7a02496608" providerId="ADAL" clId="{17D75FAB-AAD2-4D62-AE03-CD62B60B5612}" dt="2024-06-22T19:38:27.770" v="6689"/>
          <ac:spMkLst>
            <pc:docMk/>
            <pc:sldMk cId="3493303360" sldId="646"/>
            <ac:spMk id="15" creationId="{CAE11005-F379-B047-DFE5-4769EBDD097E}"/>
          </ac:spMkLst>
        </pc:spChg>
        <pc:spChg chg="add mod">
          <ac:chgData name="Kuei, Kevin@DWR" userId="fba21217-e705-4c55-9169-ed7a02496608" providerId="ADAL" clId="{17D75FAB-AAD2-4D62-AE03-CD62B60B5612}" dt="2024-06-22T19:38:35.933" v="6690"/>
          <ac:spMkLst>
            <pc:docMk/>
            <pc:sldMk cId="3493303360" sldId="646"/>
            <ac:spMk id="16" creationId="{1E28CD9C-A541-FE56-F2F4-BFA5171C4D59}"/>
          </ac:spMkLst>
        </pc:spChg>
        <pc:spChg chg="add mod">
          <ac:chgData name="Kuei, Kevin@DWR" userId="fba21217-e705-4c55-9169-ed7a02496608" providerId="ADAL" clId="{17D75FAB-AAD2-4D62-AE03-CD62B60B5612}" dt="2024-06-22T19:38:42.204" v="6691"/>
          <ac:spMkLst>
            <pc:docMk/>
            <pc:sldMk cId="3493303360" sldId="646"/>
            <ac:spMk id="17" creationId="{4FEC0BF5-648E-D21A-8A6E-120C291BAE2B}"/>
          </ac:spMkLst>
        </pc:spChg>
        <pc:spChg chg="add mod">
          <ac:chgData name="Kuei, Kevin@DWR" userId="fba21217-e705-4c55-9169-ed7a02496608" providerId="ADAL" clId="{17D75FAB-AAD2-4D62-AE03-CD62B60B5612}" dt="2024-06-22T19:38:49.542" v="6692"/>
          <ac:spMkLst>
            <pc:docMk/>
            <pc:sldMk cId="3493303360" sldId="646"/>
            <ac:spMk id="18" creationId="{4FE2B7AE-E36E-BD1C-B359-29CEAF6E1FEB}"/>
          </ac:spMkLst>
        </pc:spChg>
        <pc:spChg chg="add mod">
          <ac:chgData name="Kuei, Kevin@DWR" userId="fba21217-e705-4c55-9169-ed7a02496608" providerId="ADAL" clId="{17D75FAB-AAD2-4D62-AE03-CD62B60B5612}" dt="2024-06-22T19:39:41.742" v="6756"/>
          <ac:spMkLst>
            <pc:docMk/>
            <pc:sldMk cId="3493303360" sldId="646"/>
            <ac:spMk id="19" creationId="{0F75CCB9-AB39-75E7-127C-F735F6CDD395}"/>
          </ac:spMkLst>
        </pc:spChg>
        <pc:picChg chg="del">
          <ac:chgData name="Kuei, Kevin@DWR" userId="fba21217-e705-4c55-9169-ed7a02496608" providerId="ADAL" clId="{17D75FAB-AAD2-4D62-AE03-CD62B60B5612}" dt="2024-06-21T22:43:29.093" v="4412" actId="478"/>
          <ac:picMkLst>
            <pc:docMk/>
            <pc:sldMk cId="3493303360" sldId="646"/>
            <ac:picMk id="16" creationId="{419FD767-C241-F485-EEA7-C6D6E85C15C3}"/>
          </ac:picMkLst>
        </pc:picChg>
      </pc:sldChg>
      <pc:sldChg chg="addSp delSp modSp new del mod ord">
        <pc:chgData name="Kuei, Kevin@DWR" userId="fba21217-e705-4c55-9169-ed7a02496608" providerId="ADAL" clId="{17D75FAB-AAD2-4D62-AE03-CD62B60B5612}" dt="2024-06-22T00:06:05.700" v="6062" actId="2696"/>
        <pc:sldMkLst>
          <pc:docMk/>
          <pc:sldMk cId="1682492173" sldId="647"/>
        </pc:sldMkLst>
        <pc:spChg chg="mod">
          <ac:chgData name="Kuei, Kevin@DWR" userId="fba21217-e705-4c55-9169-ed7a02496608" providerId="ADAL" clId="{17D75FAB-AAD2-4D62-AE03-CD62B60B5612}" dt="2024-06-21T23:44:14.661" v="6024" actId="20577"/>
          <ac:spMkLst>
            <pc:docMk/>
            <pc:sldMk cId="1682492173" sldId="647"/>
            <ac:spMk id="2" creationId="{D0E0E8FC-D794-F655-5CF7-F258217CB44A}"/>
          </ac:spMkLst>
        </pc:spChg>
        <pc:spChg chg="del">
          <ac:chgData name="Kuei, Kevin@DWR" userId="fba21217-e705-4c55-9169-ed7a02496608" providerId="ADAL" clId="{17D75FAB-AAD2-4D62-AE03-CD62B60B5612}" dt="2024-06-21T23:38:53.067" v="5929" actId="478"/>
          <ac:spMkLst>
            <pc:docMk/>
            <pc:sldMk cId="1682492173" sldId="647"/>
            <ac:spMk id="3" creationId="{4B408E16-880D-5EAD-B592-2C7E2BFFDF46}"/>
          </ac:spMkLst>
        </pc:spChg>
        <pc:spChg chg="mod">
          <ac:chgData name="Kuei, Kevin@DWR" userId="fba21217-e705-4c55-9169-ed7a02496608" providerId="ADAL" clId="{17D75FAB-AAD2-4D62-AE03-CD62B60B5612}" dt="2024-06-21T23:38:58.132" v="5930"/>
          <ac:spMkLst>
            <pc:docMk/>
            <pc:sldMk cId="1682492173" sldId="647"/>
            <ac:spMk id="7" creationId="{6447F692-0289-5F6D-C86E-FD0A869C2B1D}"/>
          </ac:spMkLst>
        </pc:spChg>
        <pc:spChg chg="mod">
          <ac:chgData name="Kuei, Kevin@DWR" userId="fba21217-e705-4c55-9169-ed7a02496608" providerId="ADAL" clId="{17D75FAB-AAD2-4D62-AE03-CD62B60B5612}" dt="2024-06-21T23:38:58.132" v="5930"/>
          <ac:spMkLst>
            <pc:docMk/>
            <pc:sldMk cId="1682492173" sldId="647"/>
            <ac:spMk id="8" creationId="{11628478-04AE-CAB8-7962-8825D4699506}"/>
          </ac:spMkLst>
        </pc:spChg>
        <pc:spChg chg="mod">
          <ac:chgData name="Kuei, Kevin@DWR" userId="fba21217-e705-4c55-9169-ed7a02496608" providerId="ADAL" clId="{17D75FAB-AAD2-4D62-AE03-CD62B60B5612}" dt="2024-06-21T23:38:58.132" v="5930"/>
          <ac:spMkLst>
            <pc:docMk/>
            <pc:sldMk cId="1682492173" sldId="647"/>
            <ac:spMk id="9" creationId="{3E1FA502-B135-1B27-9FC7-EF70816D51CA}"/>
          </ac:spMkLst>
        </pc:spChg>
        <pc:spChg chg="mod">
          <ac:chgData name="Kuei, Kevin@DWR" userId="fba21217-e705-4c55-9169-ed7a02496608" providerId="ADAL" clId="{17D75FAB-AAD2-4D62-AE03-CD62B60B5612}" dt="2024-06-21T23:38:58.132" v="5930"/>
          <ac:spMkLst>
            <pc:docMk/>
            <pc:sldMk cId="1682492173" sldId="647"/>
            <ac:spMk id="10" creationId="{13C9EAFF-0BEC-9F7B-5155-9C0CD0B34EA6}"/>
          </ac:spMkLst>
        </pc:spChg>
        <pc:spChg chg="mod">
          <ac:chgData name="Kuei, Kevin@DWR" userId="fba21217-e705-4c55-9169-ed7a02496608" providerId="ADAL" clId="{17D75FAB-AAD2-4D62-AE03-CD62B60B5612}" dt="2024-06-21T23:38:58.132" v="5930"/>
          <ac:spMkLst>
            <pc:docMk/>
            <pc:sldMk cId="1682492173" sldId="647"/>
            <ac:spMk id="11" creationId="{B12ECA63-BAA4-7B8E-8843-D4A04FE72A9D}"/>
          </ac:spMkLst>
        </pc:spChg>
        <pc:spChg chg="mod">
          <ac:chgData name="Kuei, Kevin@DWR" userId="fba21217-e705-4c55-9169-ed7a02496608" providerId="ADAL" clId="{17D75FAB-AAD2-4D62-AE03-CD62B60B5612}" dt="2024-06-21T23:38:58.132" v="5930"/>
          <ac:spMkLst>
            <pc:docMk/>
            <pc:sldMk cId="1682492173" sldId="647"/>
            <ac:spMk id="12" creationId="{1C142708-7757-7E31-54AB-8FB385355E8D}"/>
          </ac:spMkLst>
        </pc:spChg>
        <pc:spChg chg="mod">
          <ac:chgData name="Kuei, Kevin@DWR" userId="fba21217-e705-4c55-9169-ed7a02496608" providerId="ADAL" clId="{17D75FAB-AAD2-4D62-AE03-CD62B60B5612}" dt="2024-06-21T23:38:58.132" v="5930"/>
          <ac:spMkLst>
            <pc:docMk/>
            <pc:sldMk cId="1682492173" sldId="647"/>
            <ac:spMk id="13" creationId="{084DF347-D0DE-B962-006C-18CD02D78E3A}"/>
          </ac:spMkLst>
        </pc:spChg>
        <pc:spChg chg="mod">
          <ac:chgData name="Kuei, Kevin@DWR" userId="fba21217-e705-4c55-9169-ed7a02496608" providerId="ADAL" clId="{17D75FAB-AAD2-4D62-AE03-CD62B60B5612}" dt="2024-06-21T23:38:58.132" v="5930"/>
          <ac:spMkLst>
            <pc:docMk/>
            <pc:sldMk cId="1682492173" sldId="647"/>
            <ac:spMk id="14" creationId="{BCABD880-CBE8-28F8-908B-9432D1C23217}"/>
          </ac:spMkLst>
        </pc:spChg>
        <pc:spChg chg="mod">
          <ac:chgData name="Kuei, Kevin@DWR" userId="fba21217-e705-4c55-9169-ed7a02496608" providerId="ADAL" clId="{17D75FAB-AAD2-4D62-AE03-CD62B60B5612}" dt="2024-06-21T23:38:58.132" v="5930"/>
          <ac:spMkLst>
            <pc:docMk/>
            <pc:sldMk cId="1682492173" sldId="647"/>
            <ac:spMk id="15" creationId="{80802798-84D0-1D98-FEA7-4B1C7CEAB0FE}"/>
          </ac:spMkLst>
        </pc:spChg>
        <pc:grpChg chg="add mod">
          <ac:chgData name="Kuei, Kevin@DWR" userId="fba21217-e705-4c55-9169-ed7a02496608" providerId="ADAL" clId="{17D75FAB-AAD2-4D62-AE03-CD62B60B5612}" dt="2024-06-21T23:38:58.132" v="5930"/>
          <ac:grpSpMkLst>
            <pc:docMk/>
            <pc:sldMk cId="1682492173" sldId="647"/>
            <ac:grpSpMk id="6" creationId="{BCD818AB-8C44-B026-42E5-4CAB2745ECFD}"/>
          </ac:grpSpMkLst>
        </pc:grpChg>
        <pc:graphicFrameChg chg="add mod">
          <ac:chgData name="Kuei, Kevin@DWR" userId="fba21217-e705-4c55-9169-ed7a02496608" providerId="ADAL" clId="{17D75FAB-AAD2-4D62-AE03-CD62B60B5612}" dt="2024-06-21T23:38:50.098" v="5928"/>
          <ac:graphicFrameMkLst>
            <pc:docMk/>
            <pc:sldMk cId="1682492173" sldId="647"/>
            <ac:graphicFrameMk id="4" creationId="{7FA0CF25-1F4A-073B-9951-D6CF6382FC46}"/>
          </ac:graphicFrameMkLst>
        </pc:graphicFrameChg>
        <pc:graphicFrameChg chg="add del mod modGraphic">
          <ac:chgData name="Kuei, Kevin@DWR" userId="fba21217-e705-4c55-9169-ed7a02496608" providerId="ADAL" clId="{17D75FAB-AAD2-4D62-AE03-CD62B60B5612}" dt="2024-06-21T23:40:52.265" v="5959" actId="478"/>
          <ac:graphicFrameMkLst>
            <pc:docMk/>
            <pc:sldMk cId="1682492173" sldId="647"/>
            <ac:graphicFrameMk id="5" creationId="{AE049295-DE35-C6DD-4E65-40E068221970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1T23:46:13.875" v="6051" actId="20577"/>
          <ac:graphicFrameMkLst>
            <pc:docMk/>
            <pc:sldMk cId="1682492173" sldId="647"/>
            <ac:graphicFrameMk id="16" creationId="{13A2892B-10F0-002E-3E29-018EA726B2FB}"/>
          </ac:graphicFrameMkLst>
        </pc:graphicFrameChg>
      </pc:sldChg>
      <pc:sldChg chg="addSp modSp add mod">
        <pc:chgData name="Kuei, Kevin@DWR" userId="fba21217-e705-4c55-9169-ed7a02496608" providerId="ADAL" clId="{17D75FAB-AAD2-4D62-AE03-CD62B60B5612}" dt="2024-06-22T19:58:00.537" v="7059" actId="20577"/>
        <pc:sldMkLst>
          <pc:docMk/>
          <pc:sldMk cId="2985093653" sldId="647"/>
        </pc:sldMkLst>
        <pc:spChg chg="mod">
          <ac:chgData name="Kuei, Kevin@DWR" userId="fba21217-e705-4c55-9169-ed7a02496608" providerId="ADAL" clId="{17D75FAB-AAD2-4D62-AE03-CD62B60B5612}" dt="2024-06-22T00:06:18.103" v="6072" actId="20577"/>
          <ac:spMkLst>
            <pc:docMk/>
            <pc:sldMk cId="2985093653" sldId="647"/>
            <ac:spMk id="2" creationId="{D0E0E8FC-D794-F655-5CF7-F258217CB44A}"/>
          </ac:spMkLst>
        </pc:spChg>
        <pc:spChg chg="add mod">
          <ac:chgData name="Kuei, Kevin@DWR" userId="fba21217-e705-4c55-9169-ed7a02496608" providerId="ADAL" clId="{17D75FAB-AAD2-4D62-AE03-CD62B60B5612}" dt="2024-06-22T19:26:46.114" v="6542"/>
          <ac:spMkLst>
            <pc:docMk/>
            <pc:sldMk cId="2985093653" sldId="647"/>
            <ac:spMk id="17" creationId="{3CF12636-B0A1-ECF5-709D-B8EF99CEBBF3}"/>
          </ac:spMkLst>
        </pc:spChg>
        <pc:graphicFrameChg chg="mod modGraphic">
          <ac:chgData name="Kuei, Kevin@DWR" userId="fba21217-e705-4c55-9169-ed7a02496608" providerId="ADAL" clId="{17D75FAB-AAD2-4D62-AE03-CD62B60B5612}" dt="2024-06-22T19:58:00.537" v="7059" actId="20577"/>
          <ac:graphicFrameMkLst>
            <pc:docMk/>
            <pc:sldMk cId="2985093653" sldId="647"/>
            <ac:graphicFrameMk id="16" creationId="{13A2892B-10F0-002E-3E29-018EA726B2FB}"/>
          </ac:graphicFrameMkLst>
        </pc:graphicFrameChg>
      </pc:sldChg>
      <pc:sldChg chg="addSp delSp modSp new mod">
        <pc:chgData name="Kuei, Kevin@DWR" userId="fba21217-e705-4c55-9169-ed7a02496608" providerId="ADAL" clId="{17D75FAB-AAD2-4D62-AE03-CD62B60B5612}" dt="2024-06-22T20:32:28.248" v="8254" actId="20577"/>
        <pc:sldMkLst>
          <pc:docMk/>
          <pc:sldMk cId="3659120903" sldId="648"/>
        </pc:sldMkLst>
        <pc:spChg chg="mod">
          <ac:chgData name="Kuei, Kevin@DWR" userId="fba21217-e705-4c55-9169-ed7a02496608" providerId="ADAL" clId="{17D75FAB-AAD2-4D62-AE03-CD62B60B5612}" dt="2024-06-22T00:06:37.997" v="6170" actId="20577"/>
          <ac:spMkLst>
            <pc:docMk/>
            <pc:sldMk cId="3659120903" sldId="648"/>
            <ac:spMk id="2" creationId="{9B769E9D-CDFA-179B-39D0-A9786D7219A1}"/>
          </ac:spMkLst>
        </pc:spChg>
        <pc:spChg chg="add mod">
          <ac:chgData name="Kuei, Kevin@DWR" userId="fba21217-e705-4c55-9169-ed7a02496608" providerId="ADAL" clId="{17D75FAB-AAD2-4D62-AE03-CD62B60B5612}" dt="2024-06-22T19:26:55.971" v="6543"/>
          <ac:spMkLst>
            <pc:docMk/>
            <pc:sldMk cId="3659120903" sldId="648"/>
            <ac:spMk id="3" creationId="{2ADF7C09-65AD-A895-D50D-E3EC393659A6}"/>
          </ac:spMkLst>
        </pc:spChg>
        <pc:spChg chg="del">
          <ac:chgData name="Kuei, Kevin@DWR" userId="fba21217-e705-4c55-9169-ed7a02496608" providerId="ADAL" clId="{17D75FAB-AAD2-4D62-AE03-CD62B60B5612}" dt="2024-06-22T00:06:33.975" v="6153" actId="478"/>
          <ac:spMkLst>
            <pc:docMk/>
            <pc:sldMk cId="3659120903" sldId="648"/>
            <ac:spMk id="3" creationId="{BB1BABC6-69FB-43EE-1DD8-6581F7D270A2}"/>
          </ac:spMkLst>
        </pc:spChg>
        <pc:spChg chg="add mod">
          <ac:chgData name="Kuei, Kevin@DWR" userId="fba21217-e705-4c55-9169-ed7a02496608" providerId="ADAL" clId="{17D75FAB-AAD2-4D62-AE03-CD62B60B5612}" dt="2024-06-22T19:26:55.971" v="6543"/>
          <ac:spMkLst>
            <pc:docMk/>
            <pc:sldMk cId="3659120903" sldId="648"/>
            <ac:spMk id="4" creationId="{DD55BA85-408E-AF45-CEC8-F40ED835A9E1}"/>
          </ac:spMkLst>
        </pc:spChg>
        <pc:spChg chg="add mod">
          <ac:chgData name="Kuei, Kevin@DWR" userId="fba21217-e705-4c55-9169-ed7a02496608" providerId="ADAL" clId="{17D75FAB-AAD2-4D62-AE03-CD62B60B5612}" dt="2024-06-22T19:26:55.971" v="6543"/>
          <ac:spMkLst>
            <pc:docMk/>
            <pc:sldMk cId="3659120903" sldId="648"/>
            <ac:spMk id="6" creationId="{18CA7D13-FF96-F68D-A4E9-50B58D8717B8}"/>
          </ac:spMkLst>
        </pc:spChg>
        <pc:spChg chg="add del mod">
          <ac:chgData name="Kuei, Kevin@DWR" userId="fba21217-e705-4c55-9169-ed7a02496608" providerId="ADAL" clId="{17D75FAB-AAD2-4D62-AE03-CD62B60B5612}" dt="2024-06-22T20:31:44.284" v="8165" actId="21"/>
          <ac:spMkLst>
            <pc:docMk/>
            <pc:sldMk cId="3659120903" sldId="648"/>
            <ac:spMk id="7" creationId="{2EEF6AA2-F1EE-BFB5-8DDE-232A85107387}"/>
          </ac:spMkLst>
        </pc:spChg>
        <pc:graphicFrameChg chg="add mod">
          <ac:chgData name="Kuei, Kevin@DWR" userId="fba21217-e705-4c55-9169-ed7a02496608" providerId="ADAL" clId="{17D75FAB-AAD2-4D62-AE03-CD62B60B5612}" dt="2024-06-22T00:10:54.919" v="6171"/>
          <ac:graphicFrameMkLst>
            <pc:docMk/>
            <pc:sldMk cId="3659120903" sldId="648"/>
            <ac:graphicFrameMk id="4" creationId="{FAC173BC-E7FE-A789-E6B0-C35A0A38839A}"/>
          </ac:graphicFrameMkLst>
        </pc:graphicFrameChg>
        <pc:graphicFrameChg chg="add mod modGraphic">
          <ac:chgData name="Kuei, Kevin@DWR" userId="fba21217-e705-4c55-9169-ed7a02496608" providerId="ADAL" clId="{17D75FAB-AAD2-4D62-AE03-CD62B60B5612}" dt="2024-06-22T20:32:28.248" v="8254" actId="20577"/>
          <ac:graphicFrameMkLst>
            <pc:docMk/>
            <pc:sldMk cId="3659120903" sldId="648"/>
            <ac:graphicFrameMk id="5" creationId="{B7710618-D53B-9D87-0399-0F5233FA2B17}"/>
          </ac:graphicFrameMkLst>
        </pc:graphicFrameChg>
      </pc:sldChg>
      <pc:sldChg chg="addSp delSp modSp add mod ord">
        <pc:chgData name="Kuei, Kevin@DWR" userId="fba21217-e705-4c55-9169-ed7a02496608" providerId="ADAL" clId="{17D75FAB-AAD2-4D62-AE03-CD62B60B5612}" dt="2024-06-22T23:03:29.403" v="9276" actId="1076"/>
        <pc:sldMkLst>
          <pc:docMk/>
          <pc:sldMk cId="3147129248" sldId="649"/>
        </pc:sldMkLst>
        <pc:spChg chg="add mod">
          <ac:chgData name="Kuei, Kevin@DWR" userId="fba21217-e705-4c55-9169-ed7a02496608" providerId="ADAL" clId="{17D75FAB-AAD2-4D62-AE03-CD62B60B5612}" dt="2024-06-22T22:31:29.932" v="8588" actId="1076"/>
          <ac:spMkLst>
            <pc:docMk/>
            <pc:sldMk cId="3147129248" sldId="649"/>
            <ac:spMk id="3" creationId="{DF20A26B-3B15-8E9B-5100-A68AD6D819FE}"/>
          </ac:spMkLst>
        </pc:spChg>
        <pc:spChg chg="add mod">
          <ac:chgData name="Kuei, Kevin@DWR" userId="fba21217-e705-4c55-9169-ed7a02496608" providerId="ADAL" clId="{17D75FAB-AAD2-4D62-AE03-CD62B60B5612}" dt="2024-06-22T22:31:39.014" v="8590" actId="1076"/>
          <ac:spMkLst>
            <pc:docMk/>
            <pc:sldMk cId="3147129248" sldId="649"/>
            <ac:spMk id="4" creationId="{CD2A179E-0799-6EDE-E005-52FB0102E253}"/>
          </ac:spMkLst>
        </pc:spChg>
        <pc:spChg chg="add del mod">
          <ac:chgData name="Kuei, Kevin@DWR" userId="fba21217-e705-4c55-9169-ed7a02496608" providerId="ADAL" clId="{17D75FAB-AAD2-4D62-AE03-CD62B60B5612}" dt="2024-06-22T22:30:34.901" v="8470" actId="478"/>
          <ac:spMkLst>
            <pc:docMk/>
            <pc:sldMk cId="3147129248" sldId="649"/>
            <ac:spMk id="7" creationId="{2EEF6AA2-F1EE-BFB5-8DDE-232A85107387}"/>
          </ac:spMkLst>
        </pc:spChg>
        <pc:spChg chg="add mod">
          <ac:chgData name="Kuei, Kevin@DWR" userId="fba21217-e705-4c55-9169-ed7a02496608" providerId="ADAL" clId="{17D75FAB-AAD2-4D62-AE03-CD62B60B5612}" dt="2024-06-22T23:03:29.403" v="9276" actId="1076"/>
          <ac:spMkLst>
            <pc:docMk/>
            <pc:sldMk cId="3147129248" sldId="649"/>
            <ac:spMk id="8" creationId="{436BC957-F772-70CB-3528-B08EC17B5D80}"/>
          </ac:spMkLst>
        </pc:spChg>
        <pc:graphicFrameChg chg="mod">
          <ac:chgData name="Kuei, Kevin@DWR" userId="fba21217-e705-4c55-9169-ed7a02496608" providerId="ADAL" clId="{17D75FAB-AAD2-4D62-AE03-CD62B60B5612}" dt="2024-06-22T20:33:25.508" v="8336" actId="113"/>
          <ac:graphicFrameMkLst>
            <pc:docMk/>
            <pc:sldMk cId="3147129248" sldId="649"/>
            <ac:graphicFrameMk id="6" creationId="{58B06577-8DE8-5096-FA85-E4502A1213A4}"/>
          </ac:graphicFrameMkLst>
        </pc:graphicFrameChg>
        <pc:picChg chg="del">
          <ac:chgData name="Kuei, Kevin@DWR" userId="fba21217-e705-4c55-9169-ed7a02496608" providerId="ADAL" clId="{17D75FAB-AAD2-4D62-AE03-CD62B60B5612}" dt="2024-06-22T20:28:11.249" v="8087" actId="478"/>
          <ac:picMkLst>
            <pc:docMk/>
            <pc:sldMk cId="3147129248" sldId="649"/>
            <ac:picMk id="4" creationId="{4E9BA3C5-0C66-2BA7-ED9B-B160C61178B8}"/>
          </ac:picMkLst>
        </pc:picChg>
        <pc:picChg chg="add mod">
          <ac:chgData name="Kuei, Kevin@DWR" userId="fba21217-e705-4c55-9169-ed7a02496608" providerId="ADAL" clId="{17D75FAB-AAD2-4D62-AE03-CD62B60B5612}" dt="2024-06-22T22:56:34.469" v="8840"/>
          <ac:picMkLst>
            <pc:docMk/>
            <pc:sldMk cId="3147129248" sldId="649"/>
            <ac:picMk id="5" creationId="{A0C9478C-668D-5BA9-FD5A-838229FD35DD}"/>
          </ac:picMkLst>
        </pc:picChg>
      </pc:sldChg>
      <pc:sldChg chg="addSp delSp modSp add mod ord">
        <pc:chgData name="Kuei, Kevin@DWR" userId="fba21217-e705-4c55-9169-ed7a02496608" providerId="ADAL" clId="{17D75FAB-AAD2-4D62-AE03-CD62B60B5612}" dt="2024-06-22T23:02:01.224" v="9122"/>
        <pc:sldMkLst>
          <pc:docMk/>
          <pc:sldMk cId="363932228" sldId="650"/>
        </pc:sldMkLst>
        <pc:spChg chg="add mod">
          <ac:chgData name="Kuei, Kevin@DWR" userId="fba21217-e705-4c55-9169-ed7a02496608" providerId="ADAL" clId="{17D75FAB-AAD2-4D62-AE03-CD62B60B5612}" dt="2024-06-22T22:59:06.788" v="9104" actId="1076"/>
          <ac:spMkLst>
            <pc:docMk/>
            <pc:sldMk cId="363932228" sldId="650"/>
            <ac:spMk id="4" creationId="{344E3AFF-E79D-9415-BC2C-1CBA14D49908}"/>
          </ac:spMkLst>
        </pc:spChg>
        <pc:picChg chg="add del mod">
          <ac:chgData name="Kuei, Kevin@DWR" userId="fba21217-e705-4c55-9169-ed7a02496608" providerId="ADAL" clId="{17D75FAB-AAD2-4D62-AE03-CD62B60B5612}" dt="2024-06-22T22:59:06.788" v="9104" actId="1076"/>
          <ac:picMkLst>
            <pc:docMk/>
            <pc:sldMk cId="363932228" sldId="650"/>
            <ac:picMk id="3" creationId="{A0C9478C-668D-5BA9-FD5A-838229FD35DD}"/>
          </ac:picMkLst>
        </pc:picChg>
        <pc:picChg chg="del">
          <ac:chgData name="Kuei, Kevin@DWR" userId="fba21217-e705-4c55-9169-ed7a02496608" providerId="ADAL" clId="{17D75FAB-AAD2-4D62-AE03-CD62B60B5612}" dt="2024-06-22T22:55:45.859" v="8830" actId="478"/>
          <ac:picMkLst>
            <pc:docMk/>
            <pc:sldMk cId="363932228" sldId="650"/>
            <ac:picMk id="5" creationId="{901910B4-5B79-DDE9-6BB0-65DE9324B8BE}"/>
          </ac:picMkLst>
        </pc:picChg>
      </pc:sldChg>
    </pc:docChg>
  </pc:docChgLst>
  <pc:docChgLst>
    <pc:chgData name="Kuei, Kevin@DWR" userId="fba21217-e705-4c55-9169-ed7a02496608" providerId="ADAL" clId="{381C3E3E-A453-4985-B031-142835C1FC7D}"/>
    <pc:docChg chg="custSel addSld modSld">
      <pc:chgData name="Kuei, Kevin@DWR" userId="fba21217-e705-4c55-9169-ed7a02496608" providerId="ADAL" clId="{381C3E3E-A453-4985-B031-142835C1FC7D}" dt="2024-07-10T04:52:57.246" v="45"/>
      <pc:docMkLst>
        <pc:docMk/>
      </pc:docMkLst>
      <pc:sldChg chg="modSp mod">
        <pc:chgData name="Kuei, Kevin@DWR" userId="fba21217-e705-4c55-9169-ed7a02496608" providerId="ADAL" clId="{381C3E3E-A453-4985-B031-142835C1FC7D}" dt="2024-07-10T00:31:53.246" v="12" actId="20577"/>
        <pc:sldMkLst>
          <pc:docMk/>
          <pc:sldMk cId="2755330143" sldId="538"/>
        </pc:sldMkLst>
        <pc:spChg chg="mod">
          <ac:chgData name="Kuei, Kevin@DWR" userId="fba21217-e705-4c55-9169-ed7a02496608" providerId="ADAL" clId="{381C3E3E-A453-4985-B031-142835C1FC7D}" dt="2024-07-10T00:31:53.246" v="12" actId="20577"/>
          <ac:spMkLst>
            <pc:docMk/>
            <pc:sldMk cId="2755330143" sldId="538"/>
            <ac:spMk id="2" creationId="{478129C8-C61B-B9BB-AA55-685DAA54DB0F}"/>
          </ac:spMkLst>
        </pc:spChg>
      </pc:sldChg>
      <pc:sldChg chg="addSp delSp modSp mod">
        <pc:chgData name="Kuei, Kevin@DWR" userId="fba21217-e705-4c55-9169-ed7a02496608" providerId="ADAL" clId="{381C3E3E-A453-4985-B031-142835C1FC7D}" dt="2024-07-10T02:15:28.828" v="19" actId="1076"/>
        <pc:sldMkLst>
          <pc:docMk/>
          <pc:sldMk cId="3562503415" sldId="553"/>
        </pc:sldMkLst>
        <pc:spChg chg="del">
          <ac:chgData name="Kuei, Kevin@DWR" userId="fba21217-e705-4c55-9169-ed7a02496608" providerId="ADAL" clId="{381C3E3E-A453-4985-B031-142835C1FC7D}" dt="2024-07-10T02:15:26.017" v="17" actId="478"/>
          <ac:spMkLst>
            <pc:docMk/>
            <pc:sldMk cId="3562503415" sldId="553"/>
            <ac:spMk id="3" creationId="{CB5E7419-C26E-E75A-50CA-732101FA54C1}"/>
          </ac:spMkLst>
        </pc:spChg>
        <pc:picChg chg="add mod">
          <ac:chgData name="Kuei, Kevin@DWR" userId="fba21217-e705-4c55-9169-ed7a02496608" providerId="ADAL" clId="{381C3E3E-A453-4985-B031-142835C1FC7D}" dt="2024-07-10T02:15:28.828" v="19" actId="1076"/>
          <ac:picMkLst>
            <pc:docMk/>
            <pc:sldMk cId="3562503415" sldId="553"/>
            <ac:picMk id="4" creationId="{862EDB17-A642-70EA-D098-99DCE4DD1E61}"/>
          </ac:picMkLst>
        </pc:picChg>
        <pc:picChg chg="del">
          <ac:chgData name="Kuei, Kevin@DWR" userId="fba21217-e705-4c55-9169-ed7a02496608" providerId="ADAL" clId="{381C3E3E-A453-4985-B031-142835C1FC7D}" dt="2024-07-10T02:15:23.427" v="15" actId="478"/>
          <ac:picMkLst>
            <pc:docMk/>
            <pc:sldMk cId="3562503415" sldId="553"/>
            <ac:picMk id="5" creationId="{A9CC0F4E-D17E-C333-EECA-D24E4654E2AC}"/>
          </ac:picMkLst>
        </pc:picChg>
      </pc:sldChg>
      <pc:sldChg chg="addSp delSp modSp mod">
        <pc:chgData name="Kuei, Kevin@DWR" userId="fba21217-e705-4c55-9169-ed7a02496608" providerId="ADAL" clId="{381C3E3E-A453-4985-B031-142835C1FC7D}" dt="2024-07-10T02:15:20.899" v="14" actId="21"/>
        <pc:sldMkLst>
          <pc:docMk/>
          <pc:sldMk cId="2105329551" sldId="554"/>
        </pc:sldMkLst>
        <pc:picChg chg="add del mod">
          <ac:chgData name="Kuei, Kevin@DWR" userId="fba21217-e705-4c55-9169-ed7a02496608" providerId="ADAL" clId="{381C3E3E-A453-4985-B031-142835C1FC7D}" dt="2024-07-10T02:15:20.899" v="14" actId="21"/>
          <ac:picMkLst>
            <pc:docMk/>
            <pc:sldMk cId="2105329551" sldId="554"/>
            <ac:picMk id="5" creationId="{862EDB17-A642-70EA-D098-99DCE4DD1E61}"/>
          </ac:picMkLst>
        </pc:picChg>
      </pc:sldChg>
      <pc:sldChg chg="addSp delSp modSp mod">
        <pc:chgData name="Kuei, Kevin@DWR" userId="fba21217-e705-4c55-9169-ed7a02496608" providerId="ADAL" clId="{381C3E3E-A453-4985-B031-142835C1FC7D}" dt="2024-07-10T04:52:30.234" v="40" actId="1076"/>
        <pc:sldMkLst>
          <pc:docMk/>
          <pc:sldMk cId="3848090896" sldId="567"/>
        </pc:sldMkLst>
        <pc:picChg chg="add del mod">
          <ac:chgData name="Kuei, Kevin@DWR" userId="fba21217-e705-4c55-9169-ed7a02496608" providerId="ADAL" clId="{381C3E3E-A453-4985-B031-142835C1FC7D}" dt="2024-07-10T02:17:41.664" v="26" actId="478"/>
          <ac:picMkLst>
            <pc:docMk/>
            <pc:sldMk cId="3848090896" sldId="567"/>
            <ac:picMk id="4" creationId="{F39AEC94-1F4F-DA49-E7A9-4E3FC701EAA4}"/>
          </ac:picMkLst>
        </pc:picChg>
        <pc:picChg chg="add mod">
          <ac:chgData name="Kuei, Kevin@DWR" userId="fba21217-e705-4c55-9169-ed7a02496608" providerId="ADAL" clId="{381C3E3E-A453-4985-B031-142835C1FC7D}" dt="2024-07-10T04:52:30.234" v="40" actId="1076"/>
          <ac:picMkLst>
            <pc:docMk/>
            <pc:sldMk cId="3848090896" sldId="567"/>
            <ac:picMk id="6" creationId="{3DDB4C54-07EB-6EAA-73EF-294B461974E2}"/>
          </ac:picMkLst>
        </pc:picChg>
        <pc:picChg chg="add del mod">
          <ac:chgData name="Kuei, Kevin@DWR" userId="fba21217-e705-4c55-9169-ed7a02496608" providerId="ADAL" clId="{381C3E3E-A453-4985-B031-142835C1FC7D}" dt="2024-07-10T04:52:20.908" v="36" actId="21"/>
          <ac:picMkLst>
            <pc:docMk/>
            <pc:sldMk cId="3848090896" sldId="567"/>
            <ac:picMk id="8" creationId="{A2472313-522A-699E-33BD-3B00DEBE3A81}"/>
          </ac:picMkLst>
        </pc:picChg>
      </pc:sldChg>
      <pc:sldChg chg="addSp delSp modSp new mod">
        <pc:chgData name="Kuei, Kevin@DWR" userId="fba21217-e705-4c55-9169-ed7a02496608" providerId="ADAL" clId="{381C3E3E-A453-4985-B031-142835C1FC7D}" dt="2024-07-10T04:52:55.828" v="44" actId="21"/>
        <pc:sldMkLst>
          <pc:docMk/>
          <pc:sldMk cId="784095066" sldId="572"/>
        </pc:sldMkLst>
        <pc:spChg chg="del">
          <ac:chgData name="Kuei, Kevin@DWR" userId="fba21217-e705-4c55-9169-ed7a02496608" providerId="ADAL" clId="{381C3E3E-A453-4985-B031-142835C1FC7D}" dt="2024-07-10T04:52:17.440" v="34" actId="478"/>
          <ac:spMkLst>
            <pc:docMk/>
            <pc:sldMk cId="784095066" sldId="572"/>
            <ac:spMk id="3" creationId="{88CFFF5F-BFD9-22B8-8948-D396B65CC2A8}"/>
          </ac:spMkLst>
        </pc:spChg>
        <pc:picChg chg="add del mod">
          <ac:chgData name="Kuei, Kevin@DWR" userId="fba21217-e705-4c55-9169-ed7a02496608" providerId="ADAL" clId="{381C3E3E-A453-4985-B031-142835C1FC7D}" dt="2024-07-10T04:52:55.828" v="44" actId="21"/>
          <ac:picMkLst>
            <pc:docMk/>
            <pc:sldMk cId="784095066" sldId="572"/>
            <ac:picMk id="5" creationId="{0CF952BD-87B1-A90C-64BB-E3CC9001AB6A}"/>
          </ac:picMkLst>
        </pc:picChg>
        <pc:picChg chg="add mod">
          <ac:chgData name="Kuei, Kevin@DWR" userId="fba21217-e705-4c55-9169-ed7a02496608" providerId="ADAL" clId="{381C3E3E-A453-4985-B031-142835C1FC7D}" dt="2024-07-10T04:52:24.761" v="38" actId="1076"/>
          <ac:picMkLst>
            <pc:docMk/>
            <pc:sldMk cId="784095066" sldId="572"/>
            <ac:picMk id="8" creationId="{A2472313-522A-699E-33BD-3B00DEBE3A81}"/>
          </ac:picMkLst>
        </pc:picChg>
      </pc:sldChg>
      <pc:sldChg chg="addSp modSp add">
        <pc:chgData name="Kuei, Kevin@DWR" userId="fba21217-e705-4c55-9169-ed7a02496608" providerId="ADAL" clId="{381C3E3E-A453-4985-B031-142835C1FC7D}" dt="2024-07-10T04:52:57.246" v="45"/>
        <pc:sldMkLst>
          <pc:docMk/>
          <pc:sldMk cId="4100647076" sldId="573"/>
        </pc:sldMkLst>
        <pc:picChg chg="add mod">
          <ac:chgData name="Kuei, Kevin@DWR" userId="fba21217-e705-4c55-9169-ed7a02496608" providerId="ADAL" clId="{381C3E3E-A453-4985-B031-142835C1FC7D}" dt="2024-07-10T04:52:57.246" v="45"/>
          <ac:picMkLst>
            <pc:docMk/>
            <pc:sldMk cId="4100647076" sldId="573"/>
            <ac:picMk id="5" creationId="{0CF952BD-87B1-A90C-64BB-E3CC9001AB6A}"/>
          </ac:picMkLst>
        </pc:picChg>
      </pc:sldChg>
    </pc:docChg>
  </pc:docChgLst>
  <pc:docChgLst>
    <pc:chgData name="Kuei, Kevin@DWR" userId="fba21217-e705-4c55-9169-ed7a02496608" providerId="ADAL" clId="{C743F68D-30CA-44CE-9EF3-EA4B22E15DC3}"/>
    <pc:docChg chg="undo redo custSel addSld delSld modSld sldOrd addSection delSection modSection">
      <pc:chgData name="Kuei, Kevin@DWR" userId="fba21217-e705-4c55-9169-ed7a02496608" providerId="ADAL" clId="{C743F68D-30CA-44CE-9EF3-EA4B22E15DC3}" dt="2024-07-03T23:41:56.134" v="4975" actId="20577"/>
      <pc:docMkLst>
        <pc:docMk/>
      </pc:docMkLst>
      <pc:sldChg chg="modSp mod">
        <pc:chgData name="Kuei, Kevin@DWR" userId="fba21217-e705-4c55-9169-ed7a02496608" providerId="ADAL" clId="{C743F68D-30CA-44CE-9EF3-EA4B22E15DC3}" dt="2024-07-03T23:20:43.790" v="4427" actId="20577"/>
        <pc:sldMkLst>
          <pc:docMk/>
          <pc:sldMk cId="2755330143" sldId="538"/>
        </pc:sldMkLst>
        <pc:spChg chg="mod">
          <ac:chgData name="Kuei, Kevin@DWR" userId="fba21217-e705-4c55-9169-ed7a02496608" providerId="ADAL" clId="{C743F68D-30CA-44CE-9EF3-EA4B22E15DC3}" dt="2024-07-03T23:20:43.790" v="4427" actId="20577"/>
          <ac:spMkLst>
            <pc:docMk/>
            <pc:sldMk cId="2755330143" sldId="538"/>
            <ac:spMk id="2" creationId="{478129C8-C61B-B9BB-AA55-685DAA54DB0F}"/>
          </ac:spMkLst>
        </pc:spChg>
        <pc:spChg chg="mod">
          <ac:chgData name="Kuei, Kevin@DWR" userId="fba21217-e705-4c55-9169-ed7a02496608" providerId="ADAL" clId="{C743F68D-30CA-44CE-9EF3-EA4B22E15DC3}" dt="2024-07-03T22:17:42.170" v="2855" actId="20577"/>
          <ac:spMkLst>
            <pc:docMk/>
            <pc:sldMk cId="2755330143" sldId="538"/>
            <ac:spMk id="3" creationId="{782349C2-8075-A7E4-C67F-86BC98A0ABF1}"/>
          </ac:spMkLst>
        </pc:spChg>
      </pc:sldChg>
      <pc:sldChg chg="addSp modSp mod">
        <pc:chgData name="Kuei, Kevin@DWR" userId="fba21217-e705-4c55-9169-ed7a02496608" providerId="ADAL" clId="{C743F68D-30CA-44CE-9EF3-EA4B22E15DC3}" dt="2024-07-03T23:33:33.193" v="4624" actId="20577"/>
        <pc:sldMkLst>
          <pc:docMk/>
          <pc:sldMk cId="2394795717" sldId="558"/>
        </pc:sldMkLst>
        <pc:spChg chg="mod">
          <ac:chgData name="Kuei, Kevin@DWR" userId="fba21217-e705-4c55-9169-ed7a02496608" providerId="ADAL" clId="{C743F68D-30CA-44CE-9EF3-EA4B22E15DC3}" dt="2024-07-03T23:33:33.193" v="4624" actId="20577"/>
          <ac:spMkLst>
            <pc:docMk/>
            <pc:sldMk cId="2394795717" sldId="558"/>
            <ac:spMk id="2" creationId="{3F9BAD75-65F8-E695-643C-9AA83712EE7C}"/>
          </ac:spMkLst>
        </pc:spChg>
        <pc:spChg chg="mod">
          <ac:chgData name="Kuei, Kevin@DWR" userId="fba21217-e705-4c55-9169-ed7a02496608" providerId="ADAL" clId="{C743F68D-30CA-44CE-9EF3-EA4B22E15DC3}" dt="2024-07-03T23:32:11.976" v="4588" actId="404"/>
          <ac:spMkLst>
            <pc:docMk/>
            <pc:sldMk cId="2394795717" sldId="558"/>
            <ac:spMk id="7" creationId="{72AA575E-9463-701E-F4AD-461960F3D9B6}"/>
          </ac:spMkLst>
        </pc:spChg>
        <pc:spChg chg="add mod">
          <ac:chgData name="Kuei, Kevin@DWR" userId="fba21217-e705-4c55-9169-ed7a02496608" providerId="ADAL" clId="{C743F68D-30CA-44CE-9EF3-EA4B22E15DC3}" dt="2024-07-03T23:32:59.429" v="4621" actId="403"/>
          <ac:spMkLst>
            <pc:docMk/>
            <pc:sldMk cId="2394795717" sldId="558"/>
            <ac:spMk id="11" creationId="{BA6D1B66-459B-1D33-3DAA-E6EEFFB9D78E}"/>
          </ac:spMkLst>
        </pc:spChg>
        <pc:spChg chg="add mod">
          <ac:chgData name="Kuei, Kevin@DWR" userId="fba21217-e705-4c55-9169-ed7a02496608" providerId="ADAL" clId="{C743F68D-30CA-44CE-9EF3-EA4B22E15DC3}" dt="2024-07-03T23:33:03.963" v="4622" actId="1076"/>
          <ac:spMkLst>
            <pc:docMk/>
            <pc:sldMk cId="2394795717" sldId="558"/>
            <ac:spMk id="12" creationId="{B2FED8CA-8E84-DF12-7C0A-ABFDEAF389DA}"/>
          </ac:spMkLst>
        </pc:spChg>
        <pc:grpChg chg="add mod">
          <ac:chgData name="Kuei, Kevin@DWR" userId="fba21217-e705-4c55-9169-ed7a02496608" providerId="ADAL" clId="{C743F68D-30CA-44CE-9EF3-EA4B22E15DC3}" dt="2024-07-03T23:31:58.522" v="4579" actId="1076"/>
          <ac:grpSpMkLst>
            <pc:docMk/>
            <pc:sldMk cId="2394795717" sldId="558"/>
            <ac:grpSpMk id="3" creationId="{67E92429-2046-4430-E47B-D95402409B66}"/>
          </ac:grpSpMkLst>
        </pc:grpChg>
        <pc:grpChg chg="add mod">
          <ac:chgData name="Kuei, Kevin@DWR" userId="fba21217-e705-4c55-9169-ed7a02496608" providerId="ADAL" clId="{C743F68D-30CA-44CE-9EF3-EA4B22E15DC3}" dt="2024-07-03T23:31:31.855" v="4570" actId="164"/>
          <ac:grpSpMkLst>
            <pc:docMk/>
            <pc:sldMk cId="2394795717" sldId="558"/>
            <ac:grpSpMk id="6" creationId="{3B577D7B-FC38-2743-AABD-19E6F9EB9EC1}"/>
          </ac:grpSpMkLst>
        </pc:grpChg>
        <pc:grpChg chg="add mod">
          <ac:chgData name="Kuei, Kevin@DWR" userId="fba21217-e705-4c55-9169-ed7a02496608" providerId="ADAL" clId="{C743F68D-30CA-44CE-9EF3-EA4B22E15DC3}" dt="2024-07-03T23:31:58.522" v="4579" actId="1076"/>
          <ac:grpSpMkLst>
            <pc:docMk/>
            <pc:sldMk cId="2394795717" sldId="558"/>
            <ac:grpSpMk id="10" creationId="{0B8D8535-8C8E-F796-D174-4960CF0DAEEC}"/>
          </ac:grpSpMkLst>
        </pc:grpChg>
        <pc:picChg chg="add mod">
          <ac:chgData name="Kuei, Kevin@DWR" userId="fba21217-e705-4c55-9169-ed7a02496608" providerId="ADAL" clId="{C743F68D-30CA-44CE-9EF3-EA4B22E15DC3}" dt="2024-07-03T23:31:31.855" v="4570" actId="164"/>
          <ac:picMkLst>
            <pc:docMk/>
            <pc:sldMk cId="2394795717" sldId="558"/>
            <ac:picMk id="4" creationId="{9934E842-DA69-8FEE-B25B-59F79E7F5576}"/>
          </ac:picMkLst>
        </pc:picChg>
        <pc:picChg chg="mod">
          <ac:chgData name="Kuei, Kevin@DWR" userId="fba21217-e705-4c55-9169-ed7a02496608" providerId="ADAL" clId="{C743F68D-30CA-44CE-9EF3-EA4B22E15DC3}" dt="2024-07-03T23:31:09.985" v="4558" actId="164"/>
          <ac:picMkLst>
            <pc:docMk/>
            <pc:sldMk cId="2394795717" sldId="558"/>
            <ac:picMk id="5" creationId="{03642D2E-92D9-D3FE-54A9-F1445FF711EC}"/>
          </ac:picMkLst>
        </pc:picChg>
        <pc:picChg chg="mod">
          <ac:chgData name="Kuei, Kevin@DWR" userId="fba21217-e705-4c55-9169-ed7a02496608" providerId="ADAL" clId="{C743F68D-30CA-44CE-9EF3-EA4B22E15DC3}" dt="2024-07-03T23:31:29.322" v="4569"/>
          <ac:picMkLst>
            <pc:docMk/>
            <pc:sldMk cId="2394795717" sldId="558"/>
            <ac:picMk id="8" creationId="{CA18C60F-AAAB-9327-AD51-3DAAE9389C45}"/>
          </ac:picMkLst>
        </pc:picChg>
        <pc:picChg chg="mod">
          <ac:chgData name="Kuei, Kevin@DWR" userId="fba21217-e705-4c55-9169-ed7a02496608" providerId="ADAL" clId="{C743F68D-30CA-44CE-9EF3-EA4B22E15DC3}" dt="2024-07-03T23:31:29.322" v="4569"/>
          <ac:picMkLst>
            <pc:docMk/>
            <pc:sldMk cId="2394795717" sldId="558"/>
            <ac:picMk id="9" creationId="{90F66F12-D749-66C6-39FC-EF3BBC2AABDF}"/>
          </ac:picMkLst>
        </pc:picChg>
      </pc:sldChg>
      <pc:sldChg chg="del">
        <pc:chgData name="Kuei, Kevin@DWR" userId="fba21217-e705-4c55-9169-ed7a02496608" providerId="ADAL" clId="{C743F68D-30CA-44CE-9EF3-EA4B22E15DC3}" dt="2024-07-03T22:18:08.271" v="2856" actId="2696"/>
        <pc:sldMkLst>
          <pc:docMk/>
          <pc:sldMk cId="1435612121" sldId="559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1739631997" sldId="559"/>
        </pc:sldMkLst>
      </pc:sldChg>
      <pc:sldChg chg="del">
        <pc:chgData name="Kuei, Kevin@DWR" userId="fba21217-e705-4c55-9169-ed7a02496608" providerId="ADAL" clId="{C743F68D-30CA-44CE-9EF3-EA4B22E15DC3}" dt="2024-07-03T21:00:58.633" v="192" actId="47"/>
        <pc:sldMkLst>
          <pc:docMk/>
          <pc:sldMk cId="4169994273" sldId="561"/>
        </pc:sldMkLst>
      </pc:sldChg>
      <pc:sldChg chg="modSp del mod">
        <pc:chgData name="Kuei, Kevin@DWR" userId="fba21217-e705-4c55-9169-ed7a02496608" providerId="ADAL" clId="{C743F68D-30CA-44CE-9EF3-EA4B22E15DC3}" dt="2024-07-03T23:33:31.085" v="4623" actId="47"/>
        <pc:sldMkLst>
          <pc:docMk/>
          <pc:sldMk cId="1336266496" sldId="562"/>
        </pc:sldMkLst>
        <pc:grpChg chg="mod">
          <ac:chgData name="Kuei, Kevin@DWR" userId="fba21217-e705-4c55-9169-ed7a02496608" providerId="ADAL" clId="{C743F68D-30CA-44CE-9EF3-EA4B22E15DC3}" dt="2024-07-03T23:31:24.258" v="4568" actId="1076"/>
          <ac:grpSpMkLst>
            <pc:docMk/>
            <pc:sldMk cId="1336266496" sldId="562"/>
            <ac:grpSpMk id="3" creationId="{20812F10-59DE-3D28-56C9-00DA4C6AD6B0}"/>
          </ac:grpSpMkLst>
        </pc:grpChg>
      </pc:sldChg>
      <pc:sldChg chg="del ord">
        <pc:chgData name="Kuei, Kevin@DWR" userId="fba21217-e705-4c55-9169-ed7a02496608" providerId="ADAL" clId="{C743F68D-30CA-44CE-9EF3-EA4B22E15DC3}" dt="2024-07-03T23:34:23.016" v="4625" actId="2696"/>
        <pc:sldMkLst>
          <pc:docMk/>
          <pc:sldMk cId="405223119" sldId="563"/>
        </pc:sldMkLst>
      </pc:sldChg>
      <pc:sldChg chg="add">
        <pc:chgData name="Kuei, Kevin@DWR" userId="fba21217-e705-4c55-9169-ed7a02496608" providerId="ADAL" clId="{C743F68D-30CA-44CE-9EF3-EA4B22E15DC3}" dt="2024-07-03T23:34:25.664" v="4626"/>
        <pc:sldMkLst>
          <pc:docMk/>
          <pc:sldMk cId="1340466050" sldId="563"/>
        </pc:sldMkLst>
      </pc:sldChg>
      <pc:sldChg chg="modSp mod ord">
        <pc:chgData name="Kuei, Kevin@DWR" userId="fba21217-e705-4c55-9169-ed7a02496608" providerId="ADAL" clId="{C743F68D-30CA-44CE-9EF3-EA4B22E15DC3}" dt="2024-07-03T23:30:13.898" v="4557" actId="14734"/>
        <pc:sldMkLst>
          <pc:docMk/>
          <pc:sldMk cId="380641542" sldId="564"/>
        </pc:sldMkLst>
        <pc:graphicFrameChg chg="mod modGraphic">
          <ac:chgData name="Kuei, Kevin@DWR" userId="fba21217-e705-4c55-9169-ed7a02496608" providerId="ADAL" clId="{C743F68D-30CA-44CE-9EF3-EA4B22E15DC3}" dt="2024-07-03T23:30:13.898" v="4557" actId="14734"/>
          <ac:graphicFrameMkLst>
            <pc:docMk/>
            <pc:sldMk cId="380641542" sldId="564"/>
            <ac:graphicFrameMk id="14" creationId="{B8C18F8E-1803-B41C-6D4A-3D53823A1D38}"/>
          </ac:graphicFrameMkLst>
        </pc:graphicFrameChg>
      </pc:sldChg>
      <pc:sldChg chg="modSp mod">
        <pc:chgData name="Kuei, Kevin@DWR" userId="fba21217-e705-4c55-9169-ed7a02496608" providerId="ADAL" clId="{C743F68D-30CA-44CE-9EF3-EA4B22E15DC3}" dt="2024-07-03T22:57:52.193" v="3864" actId="113"/>
        <pc:sldMkLst>
          <pc:docMk/>
          <pc:sldMk cId="886156470" sldId="565"/>
        </pc:sldMkLst>
        <pc:spChg chg="mod">
          <ac:chgData name="Kuei, Kevin@DWR" userId="fba21217-e705-4c55-9169-ed7a02496608" providerId="ADAL" clId="{C743F68D-30CA-44CE-9EF3-EA4B22E15DC3}" dt="2024-07-03T22:02:09.615" v="1236" actId="20577"/>
          <ac:spMkLst>
            <pc:docMk/>
            <pc:sldMk cId="886156470" sldId="565"/>
            <ac:spMk id="2" creationId="{359DB13D-F249-8509-68AA-7A9DCF4171B3}"/>
          </ac:spMkLst>
        </pc:spChg>
        <pc:spChg chg="mod">
          <ac:chgData name="Kuei, Kevin@DWR" userId="fba21217-e705-4c55-9169-ed7a02496608" providerId="ADAL" clId="{C743F68D-30CA-44CE-9EF3-EA4B22E15DC3}" dt="2024-07-03T22:57:52.193" v="3864" actId="113"/>
          <ac:spMkLst>
            <pc:docMk/>
            <pc:sldMk cId="886156470" sldId="565"/>
            <ac:spMk id="3" creationId="{8AACC8CE-8E6B-E54D-43E9-680C22743CB3}"/>
          </ac:spMkLst>
        </pc:spChg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241294126" sldId="569"/>
        </pc:sldMkLst>
      </pc:sldChg>
      <pc:sldChg chg="del">
        <pc:chgData name="Kuei, Kevin@DWR" userId="fba21217-e705-4c55-9169-ed7a02496608" providerId="ADAL" clId="{C743F68D-30CA-44CE-9EF3-EA4B22E15DC3}" dt="2024-07-03T22:18:08.271" v="2856" actId="2696"/>
        <pc:sldMkLst>
          <pc:docMk/>
          <pc:sldMk cId="3694990679" sldId="569"/>
        </pc:sldMkLst>
      </pc:sldChg>
      <pc:sldChg chg="del ord">
        <pc:chgData name="Kuei, Kevin@DWR" userId="fba21217-e705-4c55-9169-ed7a02496608" providerId="ADAL" clId="{C743F68D-30CA-44CE-9EF3-EA4B22E15DC3}" dt="2024-07-03T23:34:23.016" v="4625" actId="2696"/>
        <pc:sldMkLst>
          <pc:docMk/>
          <pc:sldMk cId="2114086035" sldId="571"/>
        </pc:sldMkLst>
      </pc:sldChg>
      <pc:sldChg chg="add">
        <pc:chgData name="Kuei, Kevin@DWR" userId="fba21217-e705-4c55-9169-ed7a02496608" providerId="ADAL" clId="{C743F68D-30CA-44CE-9EF3-EA4B22E15DC3}" dt="2024-07-03T23:34:25.664" v="4626"/>
        <pc:sldMkLst>
          <pc:docMk/>
          <pc:sldMk cId="2594202158" sldId="571"/>
        </pc:sldMkLst>
      </pc:sldChg>
      <pc:sldChg chg="addSp delSp modSp mod">
        <pc:chgData name="Kuei, Kevin@DWR" userId="fba21217-e705-4c55-9169-ed7a02496608" providerId="ADAL" clId="{C743F68D-30CA-44CE-9EF3-EA4B22E15DC3}" dt="2024-07-03T23:22:40.675" v="4530" actId="14100"/>
        <pc:sldMkLst>
          <pc:docMk/>
          <pc:sldMk cId="1372201432" sldId="579"/>
        </pc:sldMkLst>
        <pc:spChg chg="add mod">
          <ac:chgData name="Kuei, Kevin@DWR" userId="fba21217-e705-4c55-9169-ed7a02496608" providerId="ADAL" clId="{C743F68D-30CA-44CE-9EF3-EA4B22E15DC3}" dt="2024-07-03T23:09:22.650" v="4008" actId="1076"/>
          <ac:spMkLst>
            <pc:docMk/>
            <pc:sldMk cId="1372201432" sldId="579"/>
            <ac:spMk id="9" creationId="{81672C64-0AF3-875B-5B17-89F0A5BCA0EF}"/>
          </ac:spMkLst>
        </pc:spChg>
        <pc:spChg chg="add mod">
          <ac:chgData name="Kuei, Kevin@DWR" userId="fba21217-e705-4c55-9169-ed7a02496608" providerId="ADAL" clId="{C743F68D-30CA-44CE-9EF3-EA4B22E15DC3}" dt="2024-07-03T23:09:26.431" v="4009" actId="1076"/>
          <ac:spMkLst>
            <pc:docMk/>
            <pc:sldMk cId="1372201432" sldId="579"/>
            <ac:spMk id="10" creationId="{385CFDBD-E2CA-8D13-980B-A038B87BC872}"/>
          </ac:spMkLst>
        </pc:spChg>
        <pc:spChg chg="add mod">
          <ac:chgData name="Kuei, Kevin@DWR" userId="fba21217-e705-4c55-9169-ed7a02496608" providerId="ADAL" clId="{C743F68D-30CA-44CE-9EF3-EA4B22E15DC3}" dt="2024-07-03T23:22:40.675" v="4530" actId="14100"/>
          <ac:spMkLst>
            <pc:docMk/>
            <pc:sldMk cId="1372201432" sldId="579"/>
            <ac:spMk id="11" creationId="{E7E09AF8-E4B4-055D-26F6-51F261BCD96A}"/>
          </ac:spMkLst>
        </pc:spChg>
        <pc:spChg chg="mod">
          <ac:chgData name="Kuei, Kevin@DWR" userId="fba21217-e705-4c55-9169-ed7a02496608" providerId="ADAL" clId="{C743F68D-30CA-44CE-9EF3-EA4B22E15DC3}" dt="2024-07-03T23:08:43.129" v="4005" actId="1076"/>
          <ac:spMkLst>
            <pc:docMk/>
            <pc:sldMk cId="1372201432" sldId="579"/>
            <ac:spMk id="19" creationId="{66BA18E4-E65D-D4BC-BD59-5AC1666249B0}"/>
          </ac:spMkLst>
        </pc:spChg>
        <pc:spChg chg="mod">
          <ac:chgData name="Kuei, Kevin@DWR" userId="fba21217-e705-4c55-9169-ed7a02496608" providerId="ADAL" clId="{C743F68D-30CA-44CE-9EF3-EA4B22E15DC3}" dt="2024-07-03T23:08:46.416" v="4006" actId="1076"/>
          <ac:spMkLst>
            <pc:docMk/>
            <pc:sldMk cId="1372201432" sldId="579"/>
            <ac:spMk id="20" creationId="{5CAD1B40-83D1-9D16-0EC0-FF4290EB99DC}"/>
          </ac:spMkLst>
        </pc:spChg>
        <pc:picChg chg="add mod ord">
          <ac:chgData name="Kuei, Kevin@DWR" userId="fba21217-e705-4c55-9169-ed7a02496608" providerId="ADAL" clId="{C743F68D-30CA-44CE-9EF3-EA4B22E15DC3}" dt="2024-07-03T23:08:05.453" v="3995" actId="167"/>
          <ac:picMkLst>
            <pc:docMk/>
            <pc:sldMk cId="1372201432" sldId="579"/>
            <ac:picMk id="4" creationId="{D58CD802-74CE-7313-8D25-AA17F6E8BA53}"/>
          </ac:picMkLst>
        </pc:picChg>
        <pc:picChg chg="del">
          <ac:chgData name="Kuei, Kevin@DWR" userId="fba21217-e705-4c55-9169-ed7a02496608" providerId="ADAL" clId="{C743F68D-30CA-44CE-9EF3-EA4B22E15DC3}" dt="2024-07-03T23:08:07.418" v="3996" actId="478"/>
          <ac:picMkLst>
            <pc:docMk/>
            <pc:sldMk cId="1372201432" sldId="579"/>
            <ac:picMk id="5" creationId="{C84719B1-3AD4-A5AF-03DB-28C845761714}"/>
          </ac:picMkLst>
        </pc:picChg>
        <pc:cxnChg chg="mod">
          <ac:chgData name="Kuei, Kevin@DWR" userId="fba21217-e705-4c55-9169-ed7a02496608" providerId="ADAL" clId="{C743F68D-30CA-44CE-9EF3-EA4B22E15DC3}" dt="2024-07-03T23:08:38.699" v="4004" actId="208"/>
          <ac:cxnSpMkLst>
            <pc:docMk/>
            <pc:sldMk cId="1372201432" sldId="579"/>
            <ac:cxnSpMk id="13" creationId="{B13848C6-77DC-5CC1-BAB0-E139705DEDEE}"/>
          </ac:cxnSpMkLst>
        </pc:cxnChg>
        <pc:cxnChg chg="mod">
          <ac:chgData name="Kuei, Kevin@DWR" userId="fba21217-e705-4c55-9169-ed7a02496608" providerId="ADAL" clId="{C743F68D-30CA-44CE-9EF3-EA4B22E15DC3}" dt="2024-07-03T23:08:38.699" v="4004" actId="208"/>
          <ac:cxnSpMkLst>
            <pc:docMk/>
            <pc:sldMk cId="1372201432" sldId="579"/>
            <ac:cxnSpMk id="16" creationId="{60ABC8BC-5557-4F6C-E849-81B94CEA9C59}"/>
          </ac:cxnSpMkLst>
        </pc:cxnChg>
      </pc:sldChg>
      <pc:sldChg chg="addSp modSp mod">
        <pc:chgData name="Kuei, Kevin@DWR" userId="fba21217-e705-4c55-9169-ed7a02496608" providerId="ADAL" clId="{C743F68D-30CA-44CE-9EF3-EA4B22E15DC3}" dt="2024-07-03T23:12:32.679" v="4041" actId="1076"/>
        <pc:sldMkLst>
          <pc:docMk/>
          <pc:sldMk cId="1604861173" sldId="580"/>
        </pc:sldMkLst>
        <pc:spChg chg="mod">
          <ac:chgData name="Kuei, Kevin@DWR" userId="fba21217-e705-4c55-9169-ed7a02496608" providerId="ADAL" clId="{C743F68D-30CA-44CE-9EF3-EA4B22E15DC3}" dt="2024-07-03T23:10:34.916" v="4018" actId="1076"/>
          <ac:spMkLst>
            <pc:docMk/>
            <pc:sldMk cId="1604861173" sldId="580"/>
            <ac:spMk id="5" creationId="{483486C2-D0A3-6A5A-3D25-8CBFDA1A6A68}"/>
          </ac:spMkLst>
        </pc:spChg>
        <pc:spChg chg="mod">
          <ac:chgData name="Kuei, Kevin@DWR" userId="fba21217-e705-4c55-9169-ed7a02496608" providerId="ADAL" clId="{C743F68D-30CA-44CE-9EF3-EA4B22E15DC3}" dt="2024-07-03T23:10:59.355" v="4025" actId="1076"/>
          <ac:spMkLst>
            <pc:docMk/>
            <pc:sldMk cId="1604861173" sldId="580"/>
            <ac:spMk id="6" creationId="{03C5313C-F404-6786-4956-7498F1156ED0}"/>
          </ac:spMkLst>
        </pc:spChg>
        <pc:spChg chg="mod">
          <ac:chgData name="Kuei, Kevin@DWR" userId="fba21217-e705-4c55-9169-ed7a02496608" providerId="ADAL" clId="{C743F68D-30CA-44CE-9EF3-EA4B22E15DC3}" dt="2024-07-03T23:11:19.691" v="4030" actId="1076"/>
          <ac:spMkLst>
            <pc:docMk/>
            <pc:sldMk cId="1604861173" sldId="580"/>
            <ac:spMk id="8" creationId="{965065A9-1791-58E4-7453-54C213EE73AF}"/>
          </ac:spMkLst>
        </pc:spChg>
        <pc:spChg chg="add mod">
          <ac:chgData name="Kuei, Kevin@DWR" userId="fba21217-e705-4c55-9169-ed7a02496608" providerId="ADAL" clId="{C743F68D-30CA-44CE-9EF3-EA4B22E15DC3}" dt="2024-07-03T23:10:51.768" v="4024" actId="1076"/>
          <ac:spMkLst>
            <pc:docMk/>
            <pc:sldMk cId="1604861173" sldId="580"/>
            <ac:spMk id="17" creationId="{911D1E6F-C8C6-FA6B-794F-6162146B0FE5}"/>
          </ac:spMkLst>
        </pc:spChg>
        <pc:spChg chg="add mod">
          <ac:chgData name="Kuei, Kevin@DWR" userId="fba21217-e705-4c55-9169-ed7a02496608" providerId="ADAL" clId="{C743F68D-30CA-44CE-9EF3-EA4B22E15DC3}" dt="2024-07-03T23:11:05.603" v="4027" actId="1076"/>
          <ac:spMkLst>
            <pc:docMk/>
            <pc:sldMk cId="1604861173" sldId="580"/>
            <ac:spMk id="18" creationId="{DA8A0D75-9EAF-494A-7624-CC03BCC71C2A}"/>
          </ac:spMkLst>
        </pc:spChg>
        <pc:spChg chg="add mod">
          <ac:chgData name="Kuei, Kevin@DWR" userId="fba21217-e705-4c55-9169-ed7a02496608" providerId="ADAL" clId="{C743F68D-30CA-44CE-9EF3-EA4B22E15DC3}" dt="2024-07-03T23:12:32.679" v="4041" actId="1076"/>
          <ac:spMkLst>
            <pc:docMk/>
            <pc:sldMk cId="1604861173" sldId="580"/>
            <ac:spMk id="19" creationId="{9385D9E6-90A3-0B9A-E134-E5C793AEA8D4}"/>
          </ac:spMkLst>
        </pc:spChg>
        <pc:cxnChg chg="add mod">
          <ac:chgData name="Kuei, Kevin@DWR" userId="fba21217-e705-4c55-9169-ed7a02496608" providerId="ADAL" clId="{C743F68D-30CA-44CE-9EF3-EA4B22E15DC3}" dt="2024-07-03T23:10:40.748" v="4019" actId="14100"/>
          <ac:cxnSpMkLst>
            <pc:docMk/>
            <pc:sldMk cId="1604861173" sldId="580"/>
            <ac:cxnSpMk id="11" creationId="{66C73F1C-C431-CBDC-9008-E602D16202DB}"/>
          </ac:cxnSpMkLst>
        </pc:cxnChg>
      </pc:sldChg>
      <pc:sldChg chg="addSp delSp modSp mod">
        <pc:chgData name="Kuei, Kevin@DWR" userId="fba21217-e705-4c55-9169-ed7a02496608" providerId="ADAL" clId="{C743F68D-30CA-44CE-9EF3-EA4B22E15DC3}" dt="2024-07-03T23:23:58.539" v="4539" actId="1076"/>
        <pc:sldMkLst>
          <pc:docMk/>
          <pc:sldMk cId="2174794040" sldId="581"/>
        </pc:sldMkLst>
        <pc:spChg chg="add mod">
          <ac:chgData name="Kuei, Kevin@DWR" userId="fba21217-e705-4c55-9169-ed7a02496608" providerId="ADAL" clId="{C743F68D-30CA-44CE-9EF3-EA4B22E15DC3}" dt="2024-07-03T23:14:04.644" v="4106" actId="14100"/>
          <ac:spMkLst>
            <pc:docMk/>
            <pc:sldMk cId="2174794040" sldId="581"/>
            <ac:spMk id="3" creationId="{E9CA696F-55DA-035E-BAAB-9DD7E1BAD70C}"/>
          </ac:spMkLst>
        </pc:spChg>
        <pc:spChg chg="add del mod">
          <ac:chgData name="Kuei, Kevin@DWR" userId="fba21217-e705-4c55-9169-ed7a02496608" providerId="ADAL" clId="{C743F68D-30CA-44CE-9EF3-EA4B22E15DC3}" dt="2024-07-03T23:13:55.778" v="4097" actId="478"/>
          <ac:spMkLst>
            <pc:docMk/>
            <pc:sldMk cId="2174794040" sldId="581"/>
            <ac:spMk id="4" creationId="{2F79AC5F-68D6-E720-A8B7-7D1147E5E36A}"/>
          </ac:spMkLst>
        </pc:spChg>
        <pc:spChg chg="mod">
          <ac:chgData name="Kuei, Kevin@DWR" userId="fba21217-e705-4c55-9169-ed7a02496608" providerId="ADAL" clId="{C743F68D-30CA-44CE-9EF3-EA4B22E15DC3}" dt="2024-07-03T23:13:30.517" v="4079" actId="1076"/>
          <ac:spMkLst>
            <pc:docMk/>
            <pc:sldMk cId="2174794040" sldId="581"/>
            <ac:spMk id="6" creationId="{DE47D61F-3673-D04E-30CB-54B38F579A0E}"/>
          </ac:spMkLst>
        </pc:spChg>
        <pc:spChg chg="add mod ord">
          <ac:chgData name="Kuei, Kevin@DWR" userId="fba21217-e705-4c55-9169-ed7a02496608" providerId="ADAL" clId="{C743F68D-30CA-44CE-9EF3-EA4B22E15DC3}" dt="2024-07-03T23:23:58.539" v="4539" actId="1076"/>
          <ac:spMkLst>
            <pc:docMk/>
            <pc:sldMk cId="2174794040" sldId="581"/>
            <ac:spMk id="7" creationId="{73E8E736-3E4F-3DCD-952B-10F11F047CEB}"/>
          </ac:spMkLst>
        </pc:spChg>
        <pc:spChg chg="add del">
          <ac:chgData name="Kuei, Kevin@DWR" userId="fba21217-e705-4c55-9169-ed7a02496608" providerId="ADAL" clId="{C743F68D-30CA-44CE-9EF3-EA4B22E15DC3}" dt="2024-07-03T23:14:34.399" v="4149" actId="478"/>
          <ac:spMkLst>
            <pc:docMk/>
            <pc:sldMk cId="2174794040" sldId="581"/>
            <ac:spMk id="8" creationId="{A672731E-CCF8-1797-0A7F-F783B17D9D7F}"/>
          </ac:spMkLst>
        </pc:spChg>
        <pc:spChg chg="add del">
          <ac:chgData name="Kuei, Kevin@DWR" userId="fba21217-e705-4c55-9169-ed7a02496608" providerId="ADAL" clId="{C743F68D-30CA-44CE-9EF3-EA4B22E15DC3}" dt="2024-07-03T23:23:25.243" v="4532" actId="11529"/>
          <ac:spMkLst>
            <pc:docMk/>
            <pc:sldMk cId="2174794040" sldId="581"/>
            <ac:spMk id="9" creationId="{EF744A2D-5261-C7F5-890C-2A7204E0A8E3}"/>
          </ac:spMkLst>
        </pc:spChg>
        <pc:spChg chg="add mod">
          <ac:chgData name="Kuei, Kevin@DWR" userId="fba21217-e705-4c55-9169-ed7a02496608" providerId="ADAL" clId="{C743F68D-30CA-44CE-9EF3-EA4B22E15DC3}" dt="2024-07-03T23:23:53.587" v="4537" actId="693"/>
          <ac:spMkLst>
            <pc:docMk/>
            <pc:sldMk cId="2174794040" sldId="581"/>
            <ac:spMk id="10" creationId="{33144F3E-1DB7-703C-9497-D58EB7EED5D3}"/>
          </ac:spMkLst>
        </pc:spChg>
        <pc:picChg chg="mod">
          <ac:chgData name="Kuei, Kevin@DWR" userId="fba21217-e705-4c55-9169-ed7a02496608" providerId="ADAL" clId="{C743F68D-30CA-44CE-9EF3-EA4B22E15DC3}" dt="2024-07-03T23:14:02.277" v="4105" actId="1076"/>
          <ac:picMkLst>
            <pc:docMk/>
            <pc:sldMk cId="2174794040" sldId="581"/>
            <ac:picMk id="5" creationId="{287FDBC7-7BE5-2A6C-6162-9E4E4FEA1536}"/>
          </ac:picMkLst>
        </pc:picChg>
      </pc:sldChg>
      <pc:sldChg chg="addSp modSp mod">
        <pc:chgData name="Kuei, Kevin@DWR" userId="fba21217-e705-4c55-9169-ed7a02496608" providerId="ADAL" clId="{C743F68D-30CA-44CE-9EF3-EA4B22E15DC3}" dt="2024-07-03T23:19:59.653" v="4404" actId="1076"/>
        <pc:sldMkLst>
          <pc:docMk/>
          <pc:sldMk cId="1599104628" sldId="582"/>
        </pc:sldMkLst>
        <pc:spChg chg="add mod">
          <ac:chgData name="Kuei, Kevin@DWR" userId="fba21217-e705-4c55-9169-ed7a02496608" providerId="ADAL" clId="{C743F68D-30CA-44CE-9EF3-EA4B22E15DC3}" dt="2024-07-03T23:15:46.109" v="4223" actId="20577"/>
          <ac:spMkLst>
            <pc:docMk/>
            <pc:sldMk cId="1599104628" sldId="582"/>
            <ac:spMk id="5" creationId="{524811C5-9094-958F-6B76-E53DCD1BA5CD}"/>
          </ac:spMkLst>
        </pc:spChg>
        <pc:spChg chg="add mod">
          <ac:chgData name="Kuei, Kevin@DWR" userId="fba21217-e705-4c55-9169-ed7a02496608" providerId="ADAL" clId="{C743F68D-30CA-44CE-9EF3-EA4B22E15DC3}" dt="2024-07-03T23:15:57.879" v="4244" actId="1076"/>
          <ac:spMkLst>
            <pc:docMk/>
            <pc:sldMk cId="1599104628" sldId="582"/>
            <ac:spMk id="6" creationId="{DE7EBA46-2435-66C5-ED27-17AAC924A9E7}"/>
          </ac:spMkLst>
        </pc:spChg>
        <pc:spChg chg="add mod">
          <ac:chgData name="Kuei, Kevin@DWR" userId="fba21217-e705-4c55-9169-ed7a02496608" providerId="ADAL" clId="{C743F68D-30CA-44CE-9EF3-EA4B22E15DC3}" dt="2024-07-03T23:16:29.650" v="4274" actId="1076"/>
          <ac:spMkLst>
            <pc:docMk/>
            <pc:sldMk cId="1599104628" sldId="582"/>
            <ac:spMk id="8" creationId="{1B873B0B-4465-1F4F-BDBB-777AA54C34E7}"/>
          </ac:spMkLst>
        </pc:spChg>
        <pc:spChg chg="add mod">
          <ac:chgData name="Kuei, Kevin@DWR" userId="fba21217-e705-4c55-9169-ed7a02496608" providerId="ADAL" clId="{C743F68D-30CA-44CE-9EF3-EA4B22E15DC3}" dt="2024-07-03T23:16:25.080" v="4273" actId="108"/>
          <ac:spMkLst>
            <pc:docMk/>
            <pc:sldMk cId="1599104628" sldId="582"/>
            <ac:spMk id="9" creationId="{A6FE659D-C051-5278-16C8-3749B43F37E3}"/>
          </ac:spMkLst>
        </pc:spChg>
        <pc:spChg chg="add mod">
          <ac:chgData name="Kuei, Kevin@DWR" userId="fba21217-e705-4c55-9169-ed7a02496608" providerId="ADAL" clId="{C743F68D-30CA-44CE-9EF3-EA4B22E15DC3}" dt="2024-07-03T23:16:43.145" v="4276" actId="1076"/>
          <ac:spMkLst>
            <pc:docMk/>
            <pc:sldMk cId="1599104628" sldId="582"/>
            <ac:spMk id="12" creationId="{FD4A8B02-3C08-BEF2-A3A1-C976B7E79019}"/>
          </ac:spMkLst>
        </pc:spChg>
        <pc:spChg chg="add mod">
          <ac:chgData name="Kuei, Kevin@DWR" userId="fba21217-e705-4c55-9169-ed7a02496608" providerId="ADAL" clId="{C743F68D-30CA-44CE-9EF3-EA4B22E15DC3}" dt="2024-07-03T23:17:42.637" v="4339" actId="1076"/>
          <ac:spMkLst>
            <pc:docMk/>
            <pc:sldMk cId="1599104628" sldId="582"/>
            <ac:spMk id="13" creationId="{1FE69611-DDAA-C158-1761-0223F58EE02B}"/>
          </ac:spMkLst>
        </pc:spChg>
        <pc:spChg chg="add mod">
          <ac:chgData name="Kuei, Kevin@DWR" userId="fba21217-e705-4c55-9169-ed7a02496608" providerId="ADAL" clId="{C743F68D-30CA-44CE-9EF3-EA4B22E15DC3}" dt="2024-07-03T23:17:36.982" v="4338" actId="1076"/>
          <ac:spMkLst>
            <pc:docMk/>
            <pc:sldMk cId="1599104628" sldId="582"/>
            <ac:spMk id="14" creationId="{C2367C45-6B6B-793A-6A11-E694A1B415B7}"/>
          </ac:spMkLst>
        </pc:spChg>
        <pc:spChg chg="add mod">
          <ac:chgData name="Kuei, Kevin@DWR" userId="fba21217-e705-4c55-9169-ed7a02496608" providerId="ADAL" clId="{C743F68D-30CA-44CE-9EF3-EA4B22E15DC3}" dt="2024-07-03T23:17:58.665" v="4351" actId="14100"/>
          <ac:spMkLst>
            <pc:docMk/>
            <pc:sldMk cId="1599104628" sldId="582"/>
            <ac:spMk id="15" creationId="{3B967324-DBAD-216B-27FA-26662205D010}"/>
          </ac:spMkLst>
        </pc:spChg>
        <pc:spChg chg="add mod ord">
          <ac:chgData name="Kuei, Kevin@DWR" userId="fba21217-e705-4c55-9169-ed7a02496608" providerId="ADAL" clId="{C743F68D-30CA-44CE-9EF3-EA4B22E15DC3}" dt="2024-07-03T23:19:59.653" v="4404" actId="1076"/>
          <ac:spMkLst>
            <pc:docMk/>
            <pc:sldMk cId="1599104628" sldId="582"/>
            <ac:spMk id="16" creationId="{A21E82F1-E974-D5BE-8323-3FDE36980B0A}"/>
          </ac:spMkLst>
        </pc:spChg>
        <pc:spChg chg="add mod">
          <ac:chgData name="Kuei, Kevin@DWR" userId="fba21217-e705-4c55-9169-ed7a02496608" providerId="ADAL" clId="{C743F68D-30CA-44CE-9EF3-EA4B22E15DC3}" dt="2024-07-03T23:18:41.797" v="4372" actId="20577"/>
          <ac:spMkLst>
            <pc:docMk/>
            <pc:sldMk cId="1599104628" sldId="582"/>
            <ac:spMk id="17" creationId="{CFB5F6DC-DB4A-967A-3516-D3553F8A4DA6}"/>
          </ac:spMkLst>
        </pc:spChg>
        <pc:spChg chg="add mod ord">
          <ac:chgData name="Kuei, Kevin@DWR" userId="fba21217-e705-4c55-9169-ed7a02496608" providerId="ADAL" clId="{C743F68D-30CA-44CE-9EF3-EA4B22E15DC3}" dt="2024-07-03T23:19:53.298" v="4402" actId="1076"/>
          <ac:spMkLst>
            <pc:docMk/>
            <pc:sldMk cId="1599104628" sldId="582"/>
            <ac:spMk id="22" creationId="{4909BA7E-F636-DE5D-ABE0-8CBFB1F32F6C}"/>
          </ac:spMkLst>
        </pc:spChg>
        <pc:grpChg chg="mod">
          <ac:chgData name="Kuei, Kevin@DWR" userId="fba21217-e705-4c55-9169-ed7a02496608" providerId="ADAL" clId="{C743F68D-30CA-44CE-9EF3-EA4B22E15DC3}" dt="2024-07-03T23:17:54.240" v="4349" actId="1076"/>
          <ac:grpSpMkLst>
            <pc:docMk/>
            <pc:sldMk cId="1599104628" sldId="582"/>
            <ac:grpSpMk id="3" creationId="{903BA8CC-03BB-D4D7-3ABC-F727EA17DB6D}"/>
          </ac:grpSpMkLst>
        </pc:grpChg>
        <pc:cxnChg chg="add mod">
          <ac:chgData name="Kuei, Kevin@DWR" userId="fba21217-e705-4c55-9169-ed7a02496608" providerId="ADAL" clId="{C743F68D-30CA-44CE-9EF3-EA4B22E15DC3}" dt="2024-07-03T23:18:52.458" v="4374" actId="208"/>
          <ac:cxnSpMkLst>
            <pc:docMk/>
            <pc:sldMk cId="1599104628" sldId="582"/>
            <ac:cxnSpMk id="19" creationId="{76D9E409-3ABA-98C2-A8F1-52F73984D626}"/>
          </ac:cxnSpMkLst>
        </pc:cxnChg>
        <pc:cxnChg chg="add mod">
          <ac:chgData name="Kuei, Kevin@DWR" userId="fba21217-e705-4c55-9169-ed7a02496608" providerId="ADAL" clId="{C743F68D-30CA-44CE-9EF3-EA4B22E15DC3}" dt="2024-07-03T23:19:00.897" v="4377" actId="14100"/>
          <ac:cxnSpMkLst>
            <pc:docMk/>
            <pc:sldMk cId="1599104628" sldId="582"/>
            <ac:cxnSpMk id="20" creationId="{AE7202C1-A855-D9A8-88E1-44D228BE6DD5}"/>
          </ac:cxnSpMkLst>
        </pc:cxnChg>
      </pc:sldChg>
      <pc:sldChg chg="delSp mod">
        <pc:chgData name="Kuei, Kevin@DWR" userId="fba21217-e705-4c55-9169-ed7a02496608" providerId="ADAL" clId="{C743F68D-30CA-44CE-9EF3-EA4B22E15DC3}" dt="2024-07-03T23:28:21.418" v="4548" actId="478"/>
        <pc:sldMkLst>
          <pc:docMk/>
          <pc:sldMk cId="3270567860" sldId="583"/>
        </pc:sldMkLst>
        <pc:spChg chg="del">
          <ac:chgData name="Kuei, Kevin@DWR" userId="fba21217-e705-4c55-9169-ed7a02496608" providerId="ADAL" clId="{C743F68D-30CA-44CE-9EF3-EA4B22E15DC3}" dt="2024-07-03T23:28:21.418" v="4548" actId="478"/>
          <ac:spMkLst>
            <pc:docMk/>
            <pc:sldMk cId="3270567860" sldId="583"/>
            <ac:spMk id="6" creationId="{DADA6B09-8B1A-0DA0-8F73-D901218F262C}"/>
          </ac:spMkLst>
        </pc:spChg>
      </pc:sldChg>
      <pc:sldChg chg="mod modShow">
        <pc:chgData name="Kuei, Kevin@DWR" userId="fba21217-e705-4c55-9169-ed7a02496608" providerId="ADAL" clId="{C743F68D-30CA-44CE-9EF3-EA4B22E15DC3}" dt="2024-07-03T23:35:25.310" v="4627" actId="729"/>
        <pc:sldMkLst>
          <pc:docMk/>
          <pc:sldMk cId="2099050902" sldId="584"/>
        </pc:sldMkLst>
      </pc:sldChg>
      <pc:sldChg chg="addSp delSp modSp mod">
        <pc:chgData name="Kuei, Kevin@DWR" userId="fba21217-e705-4c55-9169-ed7a02496608" providerId="ADAL" clId="{C743F68D-30CA-44CE-9EF3-EA4B22E15DC3}" dt="2024-07-03T22:27:23.638" v="3314" actId="478"/>
        <pc:sldMkLst>
          <pc:docMk/>
          <pc:sldMk cId="1892772094" sldId="589"/>
        </pc:sldMkLst>
        <pc:spChg chg="add del">
          <ac:chgData name="Kuei, Kevin@DWR" userId="fba21217-e705-4c55-9169-ed7a02496608" providerId="ADAL" clId="{C743F68D-30CA-44CE-9EF3-EA4B22E15DC3}" dt="2024-07-03T22:27:23.638" v="3314" actId="478"/>
          <ac:spMkLst>
            <pc:docMk/>
            <pc:sldMk cId="1892772094" sldId="589"/>
            <ac:spMk id="5" creationId="{5CC049C8-8506-F656-2DD2-972D213C71B6}"/>
          </ac:spMkLst>
        </pc:spChg>
        <pc:cxnChg chg="add mod">
          <ac:chgData name="Kuei, Kevin@DWR" userId="fba21217-e705-4c55-9169-ed7a02496608" providerId="ADAL" clId="{C743F68D-30CA-44CE-9EF3-EA4B22E15DC3}" dt="2024-07-03T22:27:00.419" v="3312" actId="1076"/>
          <ac:cxnSpMkLst>
            <pc:docMk/>
            <pc:sldMk cId="1892772094" sldId="589"/>
            <ac:cxnSpMk id="3" creationId="{18C31221-9B42-10D4-6E4A-B2676B7FB164}"/>
          </ac:cxnSpMkLst>
        </pc:cxnChg>
      </pc:sldChg>
      <pc:sldChg chg="addSp modSp mod">
        <pc:chgData name="Kuei, Kevin@DWR" userId="fba21217-e705-4c55-9169-ed7a02496608" providerId="ADAL" clId="{C743F68D-30CA-44CE-9EF3-EA4B22E15DC3}" dt="2024-07-03T22:26:44.450" v="3309" actId="1076"/>
        <pc:sldMkLst>
          <pc:docMk/>
          <pc:sldMk cId="2656267413" sldId="590"/>
        </pc:sldMkLst>
        <pc:cxnChg chg="add mod">
          <ac:chgData name="Kuei, Kevin@DWR" userId="fba21217-e705-4c55-9169-ed7a02496608" providerId="ADAL" clId="{C743F68D-30CA-44CE-9EF3-EA4B22E15DC3}" dt="2024-07-03T22:26:44.450" v="3309" actId="1076"/>
          <ac:cxnSpMkLst>
            <pc:docMk/>
            <pc:sldMk cId="2656267413" sldId="590"/>
            <ac:cxnSpMk id="4" creationId="{F1644F6D-B2C2-3900-EAE2-8C10E9EEFED0}"/>
          </ac:cxnSpMkLst>
        </pc:cxnChg>
      </pc:sldChg>
      <pc:sldChg chg="modSp mod">
        <pc:chgData name="Kuei, Kevin@DWR" userId="fba21217-e705-4c55-9169-ed7a02496608" providerId="ADAL" clId="{C743F68D-30CA-44CE-9EF3-EA4B22E15DC3}" dt="2024-07-03T22:24:40.712" v="3182" actId="20577"/>
        <pc:sldMkLst>
          <pc:docMk/>
          <pc:sldMk cId="3933082170" sldId="591"/>
        </pc:sldMkLst>
        <pc:spChg chg="mod">
          <ac:chgData name="Kuei, Kevin@DWR" userId="fba21217-e705-4c55-9169-ed7a02496608" providerId="ADAL" clId="{C743F68D-30CA-44CE-9EF3-EA4B22E15DC3}" dt="2024-07-03T22:24:40.712" v="3182" actId="20577"/>
          <ac:spMkLst>
            <pc:docMk/>
            <pc:sldMk cId="3933082170" sldId="591"/>
            <ac:spMk id="3" creationId="{9B49039E-4DAC-4D84-8B4D-02568FBEE742}"/>
          </ac:spMkLst>
        </pc:spChg>
      </pc:sldChg>
      <pc:sldChg chg="addSp delSp modSp mod">
        <pc:chgData name="Kuei, Kevin@DWR" userId="fba21217-e705-4c55-9169-ed7a02496608" providerId="ADAL" clId="{C743F68D-30CA-44CE-9EF3-EA4B22E15DC3}" dt="2024-07-03T23:29:09.611" v="4554"/>
        <pc:sldMkLst>
          <pc:docMk/>
          <pc:sldMk cId="1358156071" sldId="594"/>
        </pc:sldMkLst>
        <pc:picChg chg="add del mod">
          <ac:chgData name="Kuei, Kevin@DWR" userId="fba21217-e705-4c55-9169-ed7a02496608" providerId="ADAL" clId="{C743F68D-30CA-44CE-9EF3-EA4B22E15DC3}" dt="2024-07-03T23:28:54.727" v="4552" actId="478"/>
          <ac:picMkLst>
            <pc:docMk/>
            <pc:sldMk cId="1358156071" sldId="594"/>
            <ac:picMk id="3" creationId="{AC91ED08-376E-367C-5010-2BA0B78C4D92}"/>
          </ac:picMkLst>
        </pc:picChg>
        <pc:picChg chg="mod">
          <ac:chgData name="Kuei, Kevin@DWR" userId="fba21217-e705-4c55-9169-ed7a02496608" providerId="ADAL" clId="{C743F68D-30CA-44CE-9EF3-EA4B22E15DC3}" dt="2024-07-03T23:29:09.611" v="4554"/>
          <ac:picMkLst>
            <pc:docMk/>
            <pc:sldMk cId="1358156071" sldId="594"/>
            <ac:picMk id="5" creationId="{FF716C22-C4D0-AE2F-F3FE-81ED187FE67C}"/>
          </ac:picMkLst>
        </pc:picChg>
      </pc:sldChg>
      <pc:sldChg chg="addSp delSp modSp mod">
        <pc:chgData name="Kuei, Kevin@DWR" userId="fba21217-e705-4c55-9169-ed7a02496608" providerId="ADAL" clId="{C743F68D-30CA-44CE-9EF3-EA4B22E15DC3}" dt="2024-07-03T21:12:54.020" v="281" actId="21"/>
        <pc:sldMkLst>
          <pc:docMk/>
          <pc:sldMk cId="906842441" sldId="598"/>
        </pc:sldMkLst>
        <pc:graphicFrameChg chg="modGraphic">
          <ac:chgData name="Kuei, Kevin@DWR" userId="fba21217-e705-4c55-9169-ed7a02496608" providerId="ADAL" clId="{C743F68D-30CA-44CE-9EF3-EA4B22E15DC3}" dt="2024-07-03T21:12:48.505" v="280" actId="20577"/>
          <ac:graphicFrameMkLst>
            <pc:docMk/>
            <pc:sldMk cId="906842441" sldId="598"/>
            <ac:graphicFrameMk id="31" creationId="{81C47FD6-EDCD-BE56-DB05-357C7A24871F}"/>
          </ac:graphicFrameMkLst>
        </pc:graphicFrameChg>
        <pc:picChg chg="del mod">
          <ac:chgData name="Kuei, Kevin@DWR" userId="fba21217-e705-4c55-9169-ed7a02496608" providerId="ADAL" clId="{C743F68D-30CA-44CE-9EF3-EA4B22E15DC3}" dt="2024-07-03T21:11:04.367" v="240" actId="478"/>
          <ac:picMkLst>
            <pc:docMk/>
            <pc:sldMk cId="906842441" sldId="598"/>
            <ac:picMk id="6" creationId="{C7DF8245-77FE-653D-8916-3468681D5A5B}"/>
          </ac:picMkLst>
        </pc:picChg>
        <pc:picChg chg="add mod ord">
          <ac:chgData name="Kuei, Kevin@DWR" userId="fba21217-e705-4c55-9169-ed7a02496608" providerId="ADAL" clId="{C743F68D-30CA-44CE-9EF3-EA4B22E15DC3}" dt="2024-07-03T21:11:02.741" v="239" actId="167"/>
          <ac:picMkLst>
            <pc:docMk/>
            <pc:sldMk cId="906842441" sldId="598"/>
            <ac:picMk id="9" creationId="{2E9AC667-CC0A-429F-6603-F1DE13E581AE}"/>
          </ac:picMkLst>
        </pc:picChg>
        <pc:picChg chg="add del mod">
          <ac:chgData name="Kuei, Kevin@DWR" userId="fba21217-e705-4c55-9169-ed7a02496608" providerId="ADAL" clId="{C743F68D-30CA-44CE-9EF3-EA4B22E15DC3}" dt="2024-07-03T21:12:54.020" v="281" actId="21"/>
          <ac:picMkLst>
            <pc:docMk/>
            <pc:sldMk cId="906842441" sldId="598"/>
            <ac:picMk id="10" creationId="{3504AD19-2AF3-4660-F3F7-878663612ED9}"/>
          </ac:picMkLst>
        </pc:picChg>
      </pc:sldChg>
      <pc:sldChg chg="addSp delSp modSp mod">
        <pc:chgData name="Kuei, Kevin@DWR" userId="fba21217-e705-4c55-9169-ed7a02496608" providerId="ADAL" clId="{C743F68D-30CA-44CE-9EF3-EA4B22E15DC3}" dt="2024-07-03T21:14:41.692" v="428" actId="20577"/>
        <pc:sldMkLst>
          <pc:docMk/>
          <pc:sldMk cId="2753553959" sldId="599"/>
        </pc:sldMkLst>
        <pc:graphicFrameChg chg="mod modGraphic">
          <ac:chgData name="Kuei, Kevin@DWR" userId="fba21217-e705-4c55-9169-ed7a02496608" providerId="ADAL" clId="{C743F68D-30CA-44CE-9EF3-EA4B22E15DC3}" dt="2024-07-03T21:14:41.692" v="428" actId="20577"/>
          <ac:graphicFrameMkLst>
            <pc:docMk/>
            <pc:sldMk cId="2753553959" sldId="599"/>
            <ac:graphicFrameMk id="5" creationId="{D3D75FF0-0225-AFA8-E512-555BFC97AD60}"/>
          </ac:graphicFrameMkLst>
        </pc:graphicFrameChg>
        <pc:picChg chg="del mod">
          <ac:chgData name="Kuei, Kevin@DWR" userId="fba21217-e705-4c55-9169-ed7a02496608" providerId="ADAL" clId="{C743F68D-30CA-44CE-9EF3-EA4B22E15DC3}" dt="2024-07-03T21:11:46.458" v="254" actId="478"/>
          <ac:picMkLst>
            <pc:docMk/>
            <pc:sldMk cId="2753553959" sldId="599"/>
            <ac:picMk id="4" creationId="{30BF7B27-9E87-9564-C8B3-7A8EEC338CA0}"/>
          </ac:picMkLst>
        </pc:picChg>
        <pc:picChg chg="add mod ord">
          <ac:chgData name="Kuei, Kevin@DWR" userId="fba21217-e705-4c55-9169-ed7a02496608" providerId="ADAL" clId="{C743F68D-30CA-44CE-9EF3-EA4B22E15DC3}" dt="2024-07-03T21:11:45.520" v="253" actId="167"/>
          <ac:picMkLst>
            <pc:docMk/>
            <pc:sldMk cId="2753553959" sldId="599"/>
            <ac:picMk id="10" creationId="{9072CEE8-F3B8-E83A-DDF4-62E4E83CF691}"/>
          </ac:picMkLst>
        </pc:picChg>
      </pc:sldChg>
      <pc:sldChg chg="del">
        <pc:chgData name="Kuei, Kevin@DWR" userId="fba21217-e705-4c55-9169-ed7a02496608" providerId="ADAL" clId="{C743F68D-30CA-44CE-9EF3-EA4B22E15DC3}" dt="2024-07-03T21:08:36.947" v="223" actId="47"/>
        <pc:sldMkLst>
          <pc:docMk/>
          <pc:sldMk cId="3818128395" sldId="600"/>
        </pc:sldMkLst>
      </pc:sldChg>
      <pc:sldChg chg="del">
        <pc:chgData name="Kuei, Kevin@DWR" userId="fba21217-e705-4c55-9169-ed7a02496608" providerId="ADAL" clId="{C743F68D-30CA-44CE-9EF3-EA4B22E15DC3}" dt="2024-07-03T21:08:36.947" v="223" actId="47"/>
        <pc:sldMkLst>
          <pc:docMk/>
          <pc:sldMk cId="3946887828" sldId="601"/>
        </pc:sldMkLst>
      </pc:sldChg>
      <pc:sldChg chg="addSp delSp modSp mod">
        <pc:chgData name="Kuei, Kevin@DWR" userId="fba21217-e705-4c55-9169-ed7a02496608" providerId="ADAL" clId="{C743F68D-30CA-44CE-9EF3-EA4B22E15DC3}" dt="2024-07-03T21:15:09.540" v="440" actId="21"/>
        <pc:sldMkLst>
          <pc:docMk/>
          <pc:sldMk cId="3754010521" sldId="602"/>
        </pc:sldMkLst>
        <pc:graphicFrameChg chg="modGraphic">
          <ac:chgData name="Kuei, Kevin@DWR" userId="fba21217-e705-4c55-9169-ed7a02496608" providerId="ADAL" clId="{C743F68D-30CA-44CE-9EF3-EA4B22E15DC3}" dt="2024-07-03T21:14:10.276" v="408" actId="20577"/>
          <ac:graphicFrameMkLst>
            <pc:docMk/>
            <pc:sldMk cId="3754010521" sldId="602"/>
            <ac:graphicFrameMk id="4" creationId="{9F8888D3-2E2B-5673-D645-9C411552F159}"/>
          </ac:graphicFrameMkLst>
        </pc:graphicFrameChg>
        <pc:picChg chg="add mod ord">
          <ac:chgData name="Kuei, Kevin@DWR" userId="fba21217-e705-4c55-9169-ed7a02496608" providerId="ADAL" clId="{C743F68D-30CA-44CE-9EF3-EA4B22E15DC3}" dt="2024-07-03T21:11:15.405" v="243" actId="167"/>
          <ac:picMkLst>
            <pc:docMk/>
            <pc:sldMk cId="3754010521" sldId="602"/>
            <ac:picMk id="9" creationId="{BDDB260B-C5AB-DB1F-68EB-A341278D8656}"/>
          </ac:picMkLst>
        </pc:picChg>
        <pc:picChg chg="add del mod">
          <ac:chgData name="Kuei, Kevin@DWR" userId="fba21217-e705-4c55-9169-ed7a02496608" providerId="ADAL" clId="{C743F68D-30CA-44CE-9EF3-EA4B22E15DC3}" dt="2024-07-03T21:15:09.540" v="440" actId="21"/>
          <ac:picMkLst>
            <pc:docMk/>
            <pc:sldMk cId="3754010521" sldId="602"/>
            <ac:picMk id="10" creationId="{3504AD19-2AF3-4660-F3F7-878663612ED9}"/>
          </ac:picMkLst>
        </pc:picChg>
        <pc:picChg chg="del mod">
          <ac:chgData name="Kuei, Kevin@DWR" userId="fba21217-e705-4c55-9169-ed7a02496608" providerId="ADAL" clId="{C743F68D-30CA-44CE-9EF3-EA4B22E15DC3}" dt="2024-07-03T21:11:17.498" v="244" actId="478"/>
          <ac:picMkLst>
            <pc:docMk/>
            <pc:sldMk cId="3754010521" sldId="602"/>
            <ac:picMk id="34" creationId="{1E897213-5894-4F19-327F-D04F16AA49E6}"/>
          </ac:picMkLst>
        </pc:picChg>
      </pc:sldChg>
      <pc:sldChg chg="addSp delSp modSp mod">
        <pc:chgData name="Kuei, Kevin@DWR" userId="fba21217-e705-4c55-9169-ed7a02496608" providerId="ADAL" clId="{C743F68D-30CA-44CE-9EF3-EA4B22E15DC3}" dt="2024-07-03T21:15:06.847" v="439" actId="20577"/>
        <pc:sldMkLst>
          <pc:docMk/>
          <pc:sldMk cId="2361136849" sldId="603"/>
        </pc:sldMkLst>
        <pc:graphicFrameChg chg="mod modGraphic">
          <ac:chgData name="Kuei, Kevin@DWR" userId="fba21217-e705-4c55-9169-ed7a02496608" providerId="ADAL" clId="{C743F68D-30CA-44CE-9EF3-EA4B22E15DC3}" dt="2024-07-03T21:15:06.847" v="439" actId="20577"/>
          <ac:graphicFrameMkLst>
            <pc:docMk/>
            <pc:sldMk cId="2361136849" sldId="603"/>
            <ac:graphicFrameMk id="5" creationId="{531F46EE-8007-956B-5F5D-1EC880F97731}"/>
          </ac:graphicFrameMkLst>
        </pc:graphicFrameChg>
        <pc:picChg chg="del mod">
          <ac:chgData name="Kuei, Kevin@DWR" userId="fba21217-e705-4c55-9169-ed7a02496608" providerId="ADAL" clId="{C743F68D-30CA-44CE-9EF3-EA4B22E15DC3}" dt="2024-07-03T21:11:35.356" v="249" actId="478"/>
          <ac:picMkLst>
            <pc:docMk/>
            <pc:sldMk cId="2361136849" sldId="603"/>
            <ac:picMk id="4" creationId="{E9223681-20F6-2258-F358-D9B879F88FA0}"/>
          </ac:picMkLst>
        </pc:picChg>
        <pc:picChg chg="add mod ord">
          <ac:chgData name="Kuei, Kevin@DWR" userId="fba21217-e705-4c55-9169-ed7a02496608" providerId="ADAL" clId="{C743F68D-30CA-44CE-9EF3-EA4B22E15DC3}" dt="2024-07-03T21:11:34.260" v="248" actId="167"/>
          <ac:picMkLst>
            <pc:docMk/>
            <pc:sldMk cId="2361136849" sldId="603"/>
            <ac:picMk id="10" creationId="{CBD44130-7A95-F4E1-8AEC-DA8E5FF2EBC0}"/>
          </ac:picMkLst>
        </pc:picChg>
      </pc:sldChg>
      <pc:sldChg chg="del">
        <pc:chgData name="Kuei, Kevin@DWR" userId="fba21217-e705-4c55-9169-ed7a02496608" providerId="ADAL" clId="{C743F68D-30CA-44CE-9EF3-EA4B22E15DC3}" dt="2024-07-03T21:08:36.947" v="223" actId="47"/>
        <pc:sldMkLst>
          <pc:docMk/>
          <pc:sldMk cId="312181722" sldId="604"/>
        </pc:sldMkLst>
      </pc:sldChg>
      <pc:sldChg chg="addSp delSp modSp mod">
        <pc:chgData name="Kuei, Kevin@DWR" userId="fba21217-e705-4c55-9169-ed7a02496608" providerId="ADAL" clId="{C743F68D-30CA-44CE-9EF3-EA4B22E15DC3}" dt="2024-07-03T21:16:20.071" v="569" actId="21"/>
        <pc:sldMkLst>
          <pc:docMk/>
          <pc:sldMk cId="3783914461" sldId="606"/>
        </pc:sldMkLst>
        <pc:graphicFrameChg chg="modGraphic">
          <ac:chgData name="Kuei, Kevin@DWR" userId="fba21217-e705-4c55-9169-ed7a02496608" providerId="ADAL" clId="{C743F68D-30CA-44CE-9EF3-EA4B22E15DC3}" dt="2024-07-03T21:16:17.865" v="568" actId="20577"/>
          <ac:graphicFrameMkLst>
            <pc:docMk/>
            <pc:sldMk cId="3783914461" sldId="606"/>
            <ac:graphicFrameMk id="5" creationId="{E1AD3D03-B9DF-F93F-7BBB-138F4867B893}"/>
          </ac:graphicFrameMkLst>
        </pc:graphicFrameChg>
        <pc:picChg chg="del mod">
          <ac:chgData name="Kuei, Kevin@DWR" userId="fba21217-e705-4c55-9169-ed7a02496608" providerId="ADAL" clId="{C743F68D-30CA-44CE-9EF3-EA4B22E15DC3}" dt="2024-07-03T21:11:57.395" v="259" actId="478"/>
          <ac:picMkLst>
            <pc:docMk/>
            <pc:sldMk cId="3783914461" sldId="606"/>
            <ac:picMk id="6" creationId="{1C3AA692-77E3-AC78-F74A-737DCF430536}"/>
          </ac:picMkLst>
        </pc:picChg>
        <pc:picChg chg="add mod ord">
          <ac:chgData name="Kuei, Kevin@DWR" userId="fba21217-e705-4c55-9169-ed7a02496608" providerId="ADAL" clId="{C743F68D-30CA-44CE-9EF3-EA4B22E15DC3}" dt="2024-07-03T21:11:56.384" v="258" actId="167"/>
          <ac:picMkLst>
            <pc:docMk/>
            <pc:sldMk cId="3783914461" sldId="606"/>
            <ac:picMk id="10" creationId="{FB017064-85BA-D87F-0A71-56F628330604}"/>
          </ac:picMkLst>
        </pc:picChg>
        <pc:picChg chg="add del mod">
          <ac:chgData name="Kuei, Kevin@DWR" userId="fba21217-e705-4c55-9169-ed7a02496608" providerId="ADAL" clId="{C743F68D-30CA-44CE-9EF3-EA4B22E15DC3}" dt="2024-07-03T21:16:20.071" v="569" actId="21"/>
          <ac:picMkLst>
            <pc:docMk/>
            <pc:sldMk cId="3783914461" sldId="606"/>
            <ac:picMk id="11" creationId="{3504AD19-2AF3-4660-F3F7-878663612ED9}"/>
          </ac:picMkLst>
        </pc:picChg>
      </pc:sldChg>
      <pc:sldChg chg="addSp delSp modSp mod">
        <pc:chgData name="Kuei, Kevin@DWR" userId="fba21217-e705-4c55-9169-ed7a02496608" providerId="ADAL" clId="{C743F68D-30CA-44CE-9EF3-EA4B22E15DC3}" dt="2024-07-03T21:12:08.292" v="264" actId="478"/>
        <pc:sldMkLst>
          <pc:docMk/>
          <pc:sldMk cId="357905154" sldId="607"/>
        </pc:sldMkLst>
        <pc:picChg chg="del mod">
          <ac:chgData name="Kuei, Kevin@DWR" userId="fba21217-e705-4c55-9169-ed7a02496608" providerId="ADAL" clId="{C743F68D-30CA-44CE-9EF3-EA4B22E15DC3}" dt="2024-07-03T21:12:08.292" v="264" actId="478"/>
          <ac:picMkLst>
            <pc:docMk/>
            <pc:sldMk cId="357905154" sldId="607"/>
            <ac:picMk id="7" creationId="{727658C2-3333-DC8E-CD64-97F08820DFCE}"/>
          </ac:picMkLst>
        </pc:picChg>
        <pc:picChg chg="add mod ord">
          <ac:chgData name="Kuei, Kevin@DWR" userId="fba21217-e705-4c55-9169-ed7a02496608" providerId="ADAL" clId="{C743F68D-30CA-44CE-9EF3-EA4B22E15DC3}" dt="2024-07-03T21:12:07.341" v="263" actId="167"/>
          <ac:picMkLst>
            <pc:docMk/>
            <pc:sldMk cId="357905154" sldId="607"/>
            <ac:picMk id="10" creationId="{F25CF57E-CD0F-6901-3729-0F29D3A8E6CF}"/>
          </ac:picMkLst>
        </pc:picChg>
      </pc:sldChg>
      <pc:sldChg chg="addSp delSp modSp mod">
        <pc:chgData name="Kuei, Kevin@DWR" userId="fba21217-e705-4c55-9169-ed7a02496608" providerId="ADAL" clId="{C743F68D-30CA-44CE-9EF3-EA4B22E15DC3}" dt="2024-07-03T21:17:25.311" v="606" actId="478"/>
        <pc:sldMkLst>
          <pc:docMk/>
          <pc:sldMk cId="1740606903" sldId="608"/>
        </pc:sldMkLst>
        <pc:graphicFrameChg chg="mod modGraphic">
          <ac:chgData name="Kuei, Kevin@DWR" userId="fba21217-e705-4c55-9169-ed7a02496608" providerId="ADAL" clId="{C743F68D-30CA-44CE-9EF3-EA4B22E15DC3}" dt="2024-07-03T21:16:54.439" v="587" actId="20577"/>
          <ac:graphicFrameMkLst>
            <pc:docMk/>
            <pc:sldMk cId="1740606903" sldId="608"/>
            <ac:graphicFrameMk id="7" creationId="{E7E7675E-0FB3-8A31-72EF-C797659BB080}"/>
          </ac:graphicFrameMkLst>
        </pc:graphicFrameChg>
        <pc:picChg chg="del mod">
          <ac:chgData name="Kuei, Kevin@DWR" userId="fba21217-e705-4c55-9169-ed7a02496608" providerId="ADAL" clId="{C743F68D-30CA-44CE-9EF3-EA4B22E15DC3}" dt="2024-07-03T21:12:17.235" v="269" actId="478"/>
          <ac:picMkLst>
            <pc:docMk/>
            <pc:sldMk cId="1740606903" sldId="608"/>
            <ac:picMk id="5" creationId="{A14E9A2E-6B19-20D5-FAC8-1F7710DFC2E5}"/>
          </ac:picMkLst>
        </pc:picChg>
        <pc:picChg chg="add mod ord">
          <ac:chgData name="Kuei, Kevin@DWR" userId="fba21217-e705-4c55-9169-ed7a02496608" providerId="ADAL" clId="{C743F68D-30CA-44CE-9EF3-EA4B22E15DC3}" dt="2024-07-03T21:12:16.314" v="268" actId="167"/>
          <ac:picMkLst>
            <pc:docMk/>
            <pc:sldMk cId="1740606903" sldId="608"/>
            <ac:picMk id="10" creationId="{6D08A182-FB74-E4E6-E10C-24496915D582}"/>
          </ac:picMkLst>
        </pc:picChg>
        <pc:picChg chg="add del mod">
          <ac:chgData name="Kuei, Kevin@DWR" userId="fba21217-e705-4c55-9169-ed7a02496608" providerId="ADAL" clId="{C743F68D-30CA-44CE-9EF3-EA4B22E15DC3}" dt="2024-07-03T21:17:25.311" v="606" actId="478"/>
          <ac:picMkLst>
            <pc:docMk/>
            <pc:sldMk cId="1740606903" sldId="608"/>
            <ac:picMk id="11" creationId="{3504AD19-2AF3-4660-F3F7-878663612ED9}"/>
          </ac:picMkLst>
        </pc:picChg>
      </pc:sldChg>
      <pc:sldChg chg="addSp delSp modSp mod">
        <pc:chgData name="Kuei, Kevin@DWR" userId="fba21217-e705-4c55-9169-ed7a02496608" providerId="ADAL" clId="{C743F68D-30CA-44CE-9EF3-EA4B22E15DC3}" dt="2024-07-03T21:17:22.223" v="605" actId="20577"/>
        <pc:sldMkLst>
          <pc:docMk/>
          <pc:sldMk cId="860265587" sldId="609"/>
        </pc:sldMkLst>
        <pc:graphicFrameChg chg="mod modGraphic">
          <ac:chgData name="Kuei, Kevin@DWR" userId="fba21217-e705-4c55-9169-ed7a02496608" providerId="ADAL" clId="{C743F68D-30CA-44CE-9EF3-EA4B22E15DC3}" dt="2024-07-03T21:17:22.223" v="605" actId="20577"/>
          <ac:graphicFrameMkLst>
            <pc:docMk/>
            <pc:sldMk cId="860265587" sldId="609"/>
            <ac:graphicFrameMk id="8" creationId="{4C3CCC0A-24ED-A4C7-FD0B-7554A1A8BADE}"/>
          </ac:graphicFrameMkLst>
        </pc:graphicFrameChg>
        <pc:picChg chg="del mod">
          <ac:chgData name="Kuei, Kevin@DWR" userId="fba21217-e705-4c55-9169-ed7a02496608" providerId="ADAL" clId="{C743F68D-30CA-44CE-9EF3-EA4B22E15DC3}" dt="2024-07-03T21:12:25.802" v="274" actId="478"/>
          <ac:picMkLst>
            <pc:docMk/>
            <pc:sldMk cId="860265587" sldId="609"/>
            <ac:picMk id="6" creationId="{0190B542-C7BE-7D8D-12B4-FE0CC89A63AD}"/>
          </ac:picMkLst>
        </pc:picChg>
        <pc:picChg chg="add mod ord">
          <ac:chgData name="Kuei, Kevin@DWR" userId="fba21217-e705-4c55-9169-ed7a02496608" providerId="ADAL" clId="{C743F68D-30CA-44CE-9EF3-EA4B22E15DC3}" dt="2024-07-03T21:12:24.484" v="273" actId="167"/>
          <ac:picMkLst>
            <pc:docMk/>
            <pc:sldMk cId="860265587" sldId="609"/>
            <ac:picMk id="10" creationId="{E97C108E-A641-2DEB-37F5-CCB3DB17BB4E}"/>
          </ac:picMkLst>
        </pc:picChg>
      </pc:sldChg>
      <pc:sldChg chg="del">
        <pc:chgData name="Kuei, Kevin@DWR" userId="fba21217-e705-4c55-9169-ed7a02496608" providerId="ADAL" clId="{C743F68D-30CA-44CE-9EF3-EA4B22E15DC3}" dt="2024-07-03T21:08:36.947" v="223" actId="47"/>
        <pc:sldMkLst>
          <pc:docMk/>
          <pc:sldMk cId="1030474192" sldId="610"/>
        </pc:sldMkLst>
      </pc:sldChg>
      <pc:sldChg chg="del">
        <pc:chgData name="Kuei, Kevin@DWR" userId="fba21217-e705-4c55-9169-ed7a02496608" providerId="ADAL" clId="{C743F68D-30CA-44CE-9EF3-EA4B22E15DC3}" dt="2024-07-03T21:07:42.651" v="204" actId="47"/>
        <pc:sldMkLst>
          <pc:docMk/>
          <pc:sldMk cId="2007257117" sldId="625"/>
        </pc:sldMkLst>
      </pc:sldChg>
      <pc:sldChg chg="modSp">
        <pc:chgData name="Kuei, Kevin@DWR" userId="fba21217-e705-4c55-9169-ed7a02496608" providerId="ADAL" clId="{C743F68D-30CA-44CE-9EF3-EA4B22E15DC3}" dt="2024-07-03T21:18:12.096" v="615"/>
        <pc:sldMkLst>
          <pc:docMk/>
          <pc:sldMk cId="1515246752" sldId="626"/>
        </pc:sldMkLst>
        <pc:graphicFrameChg chg="mod">
          <ac:chgData name="Kuei, Kevin@DWR" userId="fba21217-e705-4c55-9169-ed7a02496608" providerId="ADAL" clId="{C743F68D-30CA-44CE-9EF3-EA4B22E15DC3}" dt="2024-07-03T21:18:12.096" v="615"/>
          <ac:graphicFrameMkLst>
            <pc:docMk/>
            <pc:sldMk cId="1515246752" sldId="626"/>
            <ac:graphicFrameMk id="31" creationId="{81C47FD6-EDCD-BE56-DB05-357C7A24871F}"/>
          </ac:graphicFrameMkLst>
        </pc:graphicFrameChg>
      </pc:sldChg>
      <pc:sldChg chg="modSp">
        <pc:chgData name="Kuei, Kevin@DWR" userId="fba21217-e705-4c55-9169-ed7a02496608" providerId="ADAL" clId="{C743F68D-30CA-44CE-9EF3-EA4B22E15DC3}" dt="2024-07-03T21:18:20.113" v="616"/>
        <pc:sldMkLst>
          <pc:docMk/>
          <pc:sldMk cId="1800539787" sldId="627"/>
        </pc:sldMkLst>
        <pc:graphicFrameChg chg="mod">
          <ac:chgData name="Kuei, Kevin@DWR" userId="fba21217-e705-4c55-9169-ed7a02496608" providerId="ADAL" clId="{C743F68D-30CA-44CE-9EF3-EA4B22E15DC3}" dt="2024-07-03T21:18:20.113" v="616"/>
          <ac:graphicFrameMkLst>
            <pc:docMk/>
            <pc:sldMk cId="1800539787" sldId="627"/>
            <ac:graphicFrameMk id="4" creationId="{9F8888D3-2E2B-5673-D645-9C411552F159}"/>
          </ac:graphicFrameMkLst>
        </pc:graphicFrameChg>
      </pc:sldChg>
      <pc:sldChg chg="modSp">
        <pc:chgData name="Kuei, Kevin@DWR" userId="fba21217-e705-4c55-9169-ed7a02496608" providerId="ADAL" clId="{C743F68D-30CA-44CE-9EF3-EA4B22E15DC3}" dt="2024-07-03T21:18:40.229" v="618"/>
        <pc:sldMkLst>
          <pc:docMk/>
          <pc:sldMk cId="3606531872" sldId="629"/>
        </pc:sldMkLst>
        <pc:graphicFrameChg chg="mod">
          <ac:chgData name="Kuei, Kevin@DWR" userId="fba21217-e705-4c55-9169-ed7a02496608" providerId="ADAL" clId="{C743F68D-30CA-44CE-9EF3-EA4B22E15DC3}" dt="2024-07-03T21:18:40.229" v="618"/>
          <ac:graphicFrameMkLst>
            <pc:docMk/>
            <pc:sldMk cId="3606531872" sldId="629"/>
            <ac:graphicFrameMk id="5" creationId="{D3D75FF0-0225-AFA8-E512-555BFC97AD60}"/>
          </ac:graphicFrameMkLst>
        </pc:graphicFrameChg>
      </pc:sldChg>
      <pc:sldChg chg="modSp">
        <pc:chgData name="Kuei, Kevin@DWR" userId="fba21217-e705-4c55-9169-ed7a02496608" providerId="ADAL" clId="{C743F68D-30CA-44CE-9EF3-EA4B22E15DC3}" dt="2024-07-03T21:18:52.503" v="619"/>
        <pc:sldMkLst>
          <pc:docMk/>
          <pc:sldMk cId="1417344074" sldId="630"/>
        </pc:sldMkLst>
        <pc:graphicFrameChg chg="mod">
          <ac:chgData name="Kuei, Kevin@DWR" userId="fba21217-e705-4c55-9169-ed7a02496608" providerId="ADAL" clId="{C743F68D-30CA-44CE-9EF3-EA4B22E15DC3}" dt="2024-07-03T21:18:52.503" v="619"/>
          <ac:graphicFrameMkLst>
            <pc:docMk/>
            <pc:sldMk cId="1417344074" sldId="630"/>
            <ac:graphicFrameMk id="5" creationId="{E1AD3D03-B9DF-F93F-7BBB-138F4867B893}"/>
          </ac:graphicFrameMkLst>
        </pc:graphicFrameChg>
      </pc:sldChg>
      <pc:sldChg chg="modSp">
        <pc:chgData name="Kuei, Kevin@DWR" userId="fba21217-e705-4c55-9169-ed7a02496608" providerId="ADAL" clId="{C743F68D-30CA-44CE-9EF3-EA4B22E15DC3}" dt="2024-07-03T21:18:59.111" v="620"/>
        <pc:sldMkLst>
          <pc:docMk/>
          <pc:sldMk cId="1388416891" sldId="631"/>
        </pc:sldMkLst>
        <pc:graphicFrameChg chg="mod">
          <ac:chgData name="Kuei, Kevin@DWR" userId="fba21217-e705-4c55-9169-ed7a02496608" providerId="ADAL" clId="{C743F68D-30CA-44CE-9EF3-EA4B22E15DC3}" dt="2024-07-03T21:18:59.111" v="620"/>
          <ac:graphicFrameMkLst>
            <pc:docMk/>
            <pc:sldMk cId="1388416891" sldId="631"/>
            <ac:graphicFrameMk id="6" creationId="{E7A35CA9-9E55-A52D-1D6E-B464B444DF12}"/>
          </ac:graphicFrameMkLst>
        </pc:graphicFrameChg>
      </pc:sldChg>
      <pc:sldChg chg="modSp">
        <pc:chgData name="Kuei, Kevin@DWR" userId="fba21217-e705-4c55-9169-ed7a02496608" providerId="ADAL" clId="{C743F68D-30CA-44CE-9EF3-EA4B22E15DC3}" dt="2024-07-03T21:19:05.537" v="621"/>
        <pc:sldMkLst>
          <pc:docMk/>
          <pc:sldMk cId="830080136" sldId="632"/>
        </pc:sldMkLst>
        <pc:graphicFrameChg chg="mod">
          <ac:chgData name="Kuei, Kevin@DWR" userId="fba21217-e705-4c55-9169-ed7a02496608" providerId="ADAL" clId="{C743F68D-30CA-44CE-9EF3-EA4B22E15DC3}" dt="2024-07-03T21:19:05.537" v="621"/>
          <ac:graphicFrameMkLst>
            <pc:docMk/>
            <pc:sldMk cId="830080136" sldId="632"/>
            <ac:graphicFrameMk id="7" creationId="{E7E7675E-0FB3-8A31-72EF-C797659BB080}"/>
          </ac:graphicFrameMkLst>
        </pc:graphicFrameChg>
      </pc:sldChg>
      <pc:sldChg chg="modSp">
        <pc:chgData name="Kuei, Kevin@DWR" userId="fba21217-e705-4c55-9169-ed7a02496608" providerId="ADAL" clId="{C743F68D-30CA-44CE-9EF3-EA4B22E15DC3}" dt="2024-07-03T21:19:16.686" v="622"/>
        <pc:sldMkLst>
          <pc:docMk/>
          <pc:sldMk cId="2265413171" sldId="633"/>
        </pc:sldMkLst>
        <pc:graphicFrameChg chg="mod">
          <ac:chgData name="Kuei, Kevin@DWR" userId="fba21217-e705-4c55-9169-ed7a02496608" providerId="ADAL" clId="{C743F68D-30CA-44CE-9EF3-EA4B22E15DC3}" dt="2024-07-03T21:19:16.686" v="622"/>
          <ac:graphicFrameMkLst>
            <pc:docMk/>
            <pc:sldMk cId="2265413171" sldId="633"/>
            <ac:graphicFrameMk id="8" creationId="{4C3CCC0A-24ED-A4C7-FD0B-7554A1A8BADE}"/>
          </ac:graphicFrameMkLst>
        </pc:graphicFrameChg>
      </pc:sldChg>
      <pc:sldChg chg="del">
        <pc:chgData name="Kuei, Kevin@DWR" userId="fba21217-e705-4c55-9169-ed7a02496608" providerId="ADAL" clId="{C743F68D-30CA-44CE-9EF3-EA4B22E15DC3}" dt="2024-07-03T21:08:41.790" v="224" actId="47"/>
        <pc:sldMkLst>
          <pc:docMk/>
          <pc:sldMk cId="967563471" sldId="634"/>
        </pc:sldMkLst>
      </pc:sldChg>
      <pc:sldChg chg="del">
        <pc:chgData name="Kuei, Kevin@DWR" userId="fba21217-e705-4c55-9169-ed7a02496608" providerId="ADAL" clId="{C743F68D-30CA-44CE-9EF3-EA4B22E15DC3}" dt="2024-07-03T21:08:41.790" v="224" actId="47"/>
        <pc:sldMkLst>
          <pc:docMk/>
          <pc:sldMk cId="293678387" sldId="635"/>
        </pc:sldMkLst>
      </pc:sldChg>
      <pc:sldChg chg="del">
        <pc:chgData name="Kuei, Kevin@DWR" userId="fba21217-e705-4c55-9169-ed7a02496608" providerId="ADAL" clId="{C743F68D-30CA-44CE-9EF3-EA4B22E15DC3}" dt="2024-07-03T21:08:41.790" v="224" actId="47"/>
        <pc:sldMkLst>
          <pc:docMk/>
          <pc:sldMk cId="1214432776" sldId="636"/>
        </pc:sldMkLst>
      </pc:sldChg>
      <pc:sldChg chg="del">
        <pc:chgData name="Kuei, Kevin@DWR" userId="fba21217-e705-4c55-9169-ed7a02496608" providerId="ADAL" clId="{C743F68D-30CA-44CE-9EF3-EA4B22E15DC3}" dt="2024-07-03T21:08:41.790" v="224" actId="47"/>
        <pc:sldMkLst>
          <pc:docMk/>
          <pc:sldMk cId="2354154206" sldId="637"/>
        </pc:sldMkLst>
      </pc:sldChg>
      <pc:sldChg chg="del">
        <pc:chgData name="Kuei, Kevin@DWR" userId="fba21217-e705-4c55-9169-ed7a02496608" providerId="ADAL" clId="{C743F68D-30CA-44CE-9EF3-EA4B22E15DC3}" dt="2024-07-03T22:18:08.271" v="2856" actId="2696"/>
        <pc:sldMkLst>
          <pc:docMk/>
          <pc:sldMk cId="1482646853" sldId="638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2013528998" sldId="638"/>
        </pc:sldMkLst>
      </pc:sldChg>
      <pc:sldChg chg="ord">
        <pc:chgData name="Kuei, Kevin@DWR" userId="fba21217-e705-4c55-9169-ed7a02496608" providerId="ADAL" clId="{C743F68D-30CA-44CE-9EF3-EA4B22E15DC3}" dt="2024-07-03T22:28:19.794" v="3320"/>
        <pc:sldMkLst>
          <pc:docMk/>
          <pc:sldMk cId="3100227508" sldId="639"/>
        </pc:sldMkLst>
      </pc:sldChg>
      <pc:sldChg chg="add">
        <pc:chgData name="Kuei, Kevin@DWR" userId="fba21217-e705-4c55-9169-ed7a02496608" providerId="ADAL" clId="{C743F68D-30CA-44CE-9EF3-EA4B22E15DC3}" dt="2024-07-03T23:34:25.664" v="4626"/>
        <pc:sldMkLst>
          <pc:docMk/>
          <pc:sldMk cId="433638196" sldId="640"/>
        </pc:sldMkLst>
      </pc:sldChg>
      <pc:sldChg chg="addSp delSp modSp del mod ord">
        <pc:chgData name="Kuei, Kevin@DWR" userId="fba21217-e705-4c55-9169-ed7a02496608" providerId="ADAL" clId="{C743F68D-30CA-44CE-9EF3-EA4B22E15DC3}" dt="2024-07-03T23:34:23.016" v="4625" actId="2696"/>
        <pc:sldMkLst>
          <pc:docMk/>
          <pc:sldMk cId="749919492" sldId="640"/>
        </pc:sldMkLst>
        <pc:picChg chg="add mod modCrop">
          <ac:chgData name="Kuei, Kevin@DWR" userId="fba21217-e705-4c55-9169-ed7a02496608" providerId="ADAL" clId="{C743F68D-30CA-44CE-9EF3-EA4B22E15DC3}" dt="2024-07-03T23:26:47.553" v="4547" actId="732"/>
          <ac:picMkLst>
            <pc:docMk/>
            <pc:sldMk cId="749919492" sldId="640"/>
            <ac:picMk id="3" creationId="{3DCC0C82-D241-95C6-93CB-D6325BE1FFF9}"/>
          </ac:picMkLst>
        </pc:picChg>
        <pc:picChg chg="del">
          <ac:chgData name="Kuei, Kevin@DWR" userId="fba21217-e705-4c55-9169-ed7a02496608" providerId="ADAL" clId="{C743F68D-30CA-44CE-9EF3-EA4B22E15DC3}" dt="2024-07-03T23:26:41.303" v="4545" actId="478"/>
          <ac:picMkLst>
            <pc:docMk/>
            <pc:sldMk cId="749919492" sldId="640"/>
            <ac:picMk id="12" creationId="{08D25D1B-240B-9191-DCE4-11DE21219831}"/>
          </ac:picMkLst>
        </pc:picChg>
      </pc:sldChg>
      <pc:sldChg chg="del">
        <pc:chgData name="Kuei, Kevin@DWR" userId="fba21217-e705-4c55-9169-ed7a02496608" providerId="ADAL" clId="{C743F68D-30CA-44CE-9EF3-EA4B22E15DC3}" dt="2024-07-03T21:07:44.353" v="205" actId="47"/>
        <pc:sldMkLst>
          <pc:docMk/>
          <pc:sldMk cId="2951276833" sldId="642"/>
        </pc:sldMkLst>
      </pc:sldChg>
      <pc:sldChg chg="add del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1545481913" sldId="643"/>
        </pc:sldMkLst>
      </pc:sldChg>
      <pc:sldChg chg="del">
        <pc:chgData name="Kuei, Kevin@DWR" userId="fba21217-e705-4c55-9169-ed7a02496608" providerId="ADAL" clId="{C743F68D-30CA-44CE-9EF3-EA4B22E15DC3}" dt="2024-07-03T22:18:32.250" v="2858" actId="2696"/>
        <pc:sldMkLst>
          <pc:docMk/>
          <pc:sldMk cId="3032158313" sldId="643"/>
        </pc:sldMkLst>
      </pc:sldChg>
      <pc:sldChg chg="del">
        <pc:chgData name="Kuei, Kevin@DWR" userId="fba21217-e705-4c55-9169-ed7a02496608" providerId="ADAL" clId="{C743F68D-30CA-44CE-9EF3-EA4B22E15DC3}" dt="2024-07-03T22:18:32.250" v="2858" actId="2696"/>
        <pc:sldMkLst>
          <pc:docMk/>
          <pc:sldMk cId="1831387087" sldId="644"/>
        </pc:sldMkLst>
      </pc:sldChg>
      <pc:sldChg chg="add del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3569947554" sldId="644"/>
        </pc:sldMkLst>
      </pc:sldChg>
      <pc:sldChg chg="addSp delSp modSp mod">
        <pc:chgData name="Kuei, Kevin@DWR" userId="fba21217-e705-4c55-9169-ed7a02496608" providerId="ADAL" clId="{C743F68D-30CA-44CE-9EF3-EA4B22E15DC3}" dt="2024-07-03T22:35:46.732" v="3747" actId="207"/>
        <pc:sldMkLst>
          <pc:docMk/>
          <pc:sldMk cId="1529786373" sldId="645"/>
        </pc:sldMkLst>
        <pc:spChg chg="mod">
          <ac:chgData name="Kuei, Kevin@DWR" userId="fba21217-e705-4c55-9169-ed7a02496608" providerId="ADAL" clId="{C743F68D-30CA-44CE-9EF3-EA4B22E15DC3}" dt="2024-07-03T21:07:21.335" v="202" actId="1076"/>
          <ac:spMkLst>
            <pc:docMk/>
            <pc:sldMk cId="1529786373" sldId="645"/>
            <ac:spMk id="10" creationId="{0390436D-D3E2-BA7C-749B-B245AF47CAEF}"/>
          </ac:spMkLst>
        </pc:spChg>
        <pc:spChg chg="mod">
          <ac:chgData name="Kuei, Kevin@DWR" userId="fba21217-e705-4c55-9169-ed7a02496608" providerId="ADAL" clId="{C743F68D-30CA-44CE-9EF3-EA4B22E15DC3}" dt="2024-07-03T21:07:21.335" v="202" actId="1076"/>
          <ac:spMkLst>
            <pc:docMk/>
            <pc:sldMk cId="1529786373" sldId="645"/>
            <ac:spMk id="11" creationId="{205E4B54-1839-500B-C712-01F9DA3A042A}"/>
          </ac:spMkLst>
        </pc:spChg>
        <pc:spChg chg="mod">
          <ac:chgData name="Kuei, Kevin@DWR" userId="fba21217-e705-4c55-9169-ed7a02496608" providerId="ADAL" clId="{C743F68D-30CA-44CE-9EF3-EA4B22E15DC3}" dt="2024-07-03T21:07:21.335" v="202" actId="1076"/>
          <ac:spMkLst>
            <pc:docMk/>
            <pc:sldMk cId="1529786373" sldId="645"/>
            <ac:spMk id="12" creationId="{3CA28A49-7EE6-E5FE-D796-E82F1EBC8525}"/>
          </ac:spMkLst>
        </pc:spChg>
        <pc:spChg chg="mod">
          <ac:chgData name="Kuei, Kevin@DWR" userId="fba21217-e705-4c55-9169-ed7a02496608" providerId="ADAL" clId="{C743F68D-30CA-44CE-9EF3-EA4B22E15DC3}" dt="2024-07-03T21:07:25.661" v="203" actId="1076"/>
          <ac:spMkLst>
            <pc:docMk/>
            <pc:sldMk cId="1529786373" sldId="645"/>
            <ac:spMk id="13" creationId="{78B86A40-EF96-F664-02F5-2CB5199AD253}"/>
          </ac:spMkLst>
        </pc:spChg>
        <pc:spChg chg="mod">
          <ac:chgData name="Kuei, Kevin@DWR" userId="fba21217-e705-4c55-9169-ed7a02496608" providerId="ADAL" clId="{C743F68D-30CA-44CE-9EF3-EA4B22E15DC3}" dt="2024-07-03T21:07:25.661" v="203" actId="1076"/>
          <ac:spMkLst>
            <pc:docMk/>
            <pc:sldMk cId="1529786373" sldId="645"/>
            <ac:spMk id="14" creationId="{6C0F1AB5-C980-29EA-4D79-A10FE9EBC2EE}"/>
          </ac:spMkLst>
        </pc:spChg>
        <pc:spChg chg="del">
          <ac:chgData name="Kuei, Kevin@DWR" userId="fba21217-e705-4c55-9169-ed7a02496608" providerId="ADAL" clId="{C743F68D-30CA-44CE-9EF3-EA4B22E15DC3}" dt="2024-07-03T21:07:15.536" v="201" actId="478"/>
          <ac:spMkLst>
            <pc:docMk/>
            <pc:sldMk cId="1529786373" sldId="645"/>
            <ac:spMk id="15" creationId="{EA49BFE3-C558-924E-EC4C-2C7D69A637C9}"/>
          </ac:spMkLst>
        </pc:spChg>
        <pc:spChg chg="del">
          <ac:chgData name="Kuei, Kevin@DWR" userId="fba21217-e705-4c55-9169-ed7a02496608" providerId="ADAL" clId="{C743F68D-30CA-44CE-9EF3-EA4B22E15DC3}" dt="2024-07-03T21:07:15.536" v="201" actId="478"/>
          <ac:spMkLst>
            <pc:docMk/>
            <pc:sldMk cId="1529786373" sldId="645"/>
            <ac:spMk id="16" creationId="{60B6D254-C7B6-5493-EC8A-8BC8EECD72CB}"/>
          </ac:spMkLst>
        </pc:spChg>
        <pc:spChg chg="del">
          <ac:chgData name="Kuei, Kevin@DWR" userId="fba21217-e705-4c55-9169-ed7a02496608" providerId="ADAL" clId="{C743F68D-30CA-44CE-9EF3-EA4B22E15DC3}" dt="2024-07-03T21:07:15.536" v="201" actId="478"/>
          <ac:spMkLst>
            <pc:docMk/>
            <pc:sldMk cId="1529786373" sldId="645"/>
            <ac:spMk id="17" creationId="{4814B572-E1B5-F11D-A64B-096B40C76F04}"/>
          </ac:spMkLst>
        </pc:spChg>
        <pc:spChg chg="del">
          <ac:chgData name="Kuei, Kevin@DWR" userId="fba21217-e705-4c55-9169-ed7a02496608" providerId="ADAL" clId="{C743F68D-30CA-44CE-9EF3-EA4B22E15DC3}" dt="2024-07-03T21:07:15.536" v="201" actId="478"/>
          <ac:spMkLst>
            <pc:docMk/>
            <pc:sldMk cId="1529786373" sldId="645"/>
            <ac:spMk id="18" creationId="{09B8CE56-FA06-57C5-F375-064F1D302FC0}"/>
          </ac:spMkLst>
        </pc:spChg>
        <pc:spChg chg="add del mod ord">
          <ac:chgData name="Kuei, Kevin@DWR" userId="fba21217-e705-4c55-9169-ed7a02496608" providerId="ADAL" clId="{C743F68D-30CA-44CE-9EF3-EA4B22E15DC3}" dt="2024-07-03T22:30:56.341" v="3353" actId="21"/>
          <ac:spMkLst>
            <pc:docMk/>
            <pc:sldMk cId="1529786373" sldId="645"/>
            <ac:spMk id="22" creationId="{BD897773-A26F-FF28-D6B4-286B65E35DE2}"/>
          </ac:spMkLst>
        </pc:spChg>
        <pc:spChg chg="add mod">
          <ac:chgData name="Kuei, Kevin@DWR" userId="fba21217-e705-4c55-9169-ed7a02496608" providerId="ADAL" clId="{C743F68D-30CA-44CE-9EF3-EA4B22E15DC3}" dt="2024-07-03T22:35:46.732" v="3747" actId="207"/>
          <ac:spMkLst>
            <pc:docMk/>
            <pc:sldMk cId="1529786373" sldId="645"/>
            <ac:spMk id="23" creationId="{F81CC34B-F09B-3E17-1F1D-F8EC6CA08F32}"/>
          </ac:spMkLst>
        </pc:spChg>
        <pc:spChg chg="add mod">
          <ac:chgData name="Kuei, Kevin@DWR" userId="fba21217-e705-4c55-9169-ed7a02496608" providerId="ADAL" clId="{C743F68D-30CA-44CE-9EF3-EA4B22E15DC3}" dt="2024-07-03T22:35:46.732" v="3747" actId="207"/>
          <ac:spMkLst>
            <pc:docMk/>
            <pc:sldMk cId="1529786373" sldId="645"/>
            <ac:spMk id="24" creationId="{2ADF2B2E-158B-1A63-F636-7EEE680DE96A}"/>
          </ac:spMkLst>
        </pc:spChg>
        <pc:spChg chg="add mod">
          <ac:chgData name="Kuei, Kevin@DWR" userId="fba21217-e705-4c55-9169-ed7a02496608" providerId="ADAL" clId="{C743F68D-30CA-44CE-9EF3-EA4B22E15DC3}" dt="2024-07-03T22:35:46.732" v="3747" actId="207"/>
          <ac:spMkLst>
            <pc:docMk/>
            <pc:sldMk cId="1529786373" sldId="645"/>
            <ac:spMk id="25" creationId="{5AF81352-47BA-A07D-B9ED-3AC80F777752}"/>
          </ac:spMkLst>
        </pc:spChg>
        <pc:spChg chg="add mod">
          <ac:chgData name="Kuei, Kevin@DWR" userId="fba21217-e705-4c55-9169-ed7a02496608" providerId="ADAL" clId="{C743F68D-30CA-44CE-9EF3-EA4B22E15DC3}" dt="2024-07-03T22:35:46.732" v="3747" actId="207"/>
          <ac:spMkLst>
            <pc:docMk/>
            <pc:sldMk cId="1529786373" sldId="645"/>
            <ac:spMk id="26" creationId="{498686E1-1AF9-0FFC-808A-217861683A8F}"/>
          </ac:spMkLst>
        </pc:spChg>
        <pc:spChg chg="add mod">
          <ac:chgData name="Kuei, Kevin@DWR" userId="fba21217-e705-4c55-9169-ed7a02496608" providerId="ADAL" clId="{C743F68D-30CA-44CE-9EF3-EA4B22E15DC3}" dt="2024-07-03T22:35:46.732" v="3747" actId="207"/>
          <ac:spMkLst>
            <pc:docMk/>
            <pc:sldMk cId="1529786373" sldId="645"/>
            <ac:spMk id="27" creationId="{F04CC832-4470-64F7-009F-82517FFAC484}"/>
          </ac:spMkLst>
        </pc:spChg>
        <pc:spChg chg="add mod">
          <ac:chgData name="Kuei, Kevin@DWR" userId="fba21217-e705-4c55-9169-ed7a02496608" providerId="ADAL" clId="{C743F68D-30CA-44CE-9EF3-EA4B22E15DC3}" dt="2024-07-03T22:35:46.732" v="3747" actId="207"/>
          <ac:spMkLst>
            <pc:docMk/>
            <pc:sldMk cId="1529786373" sldId="645"/>
            <ac:spMk id="28" creationId="{1DF8F473-705B-81AF-F613-F3C32D30D3B5}"/>
          </ac:spMkLst>
        </pc:spChg>
        <pc:spChg chg="add mod">
          <ac:chgData name="Kuei, Kevin@DWR" userId="fba21217-e705-4c55-9169-ed7a02496608" providerId="ADAL" clId="{C743F68D-30CA-44CE-9EF3-EA4B22E15DC3}" dt="2024-07-03T22:35:46.732" v="3747" actId="207"/>
          <ac:spMkLst>
            <pc:docMk/>
            <pc:sldMk cId="1529786373" sldId="645"/>
            <ac:spMk id="29" creationId="{E9408F67-2C09-6B6F-ECCE-1A28005EBA47}"/>
          </ac:spMkLst>
        </pc:spChg>
        <pc:picChg chg="del">
          <ac:chgData name="Kuei, Kevin@DWR" userId="fba21217-e705-4c55-9169-ed7a02496608" providerId="ADAL" clId="{C743F68D-30CA-44CE-9EF3-EA4B22E15DC3}" dt="2024-07-03T21:07:03.820" v="200" actId="478"/>
          <ac:picMkLst>
            <pc:docMk/>
            <pc:sldMk cId="1529786373" sldId="645"/>
            <ac:picMk id="5" creationId="{6EDE4F31-2932-152A-F35E-4A3393E3CF8D}"/>
          </ac:picMkLst>
        </pc:picChg>
        <pc:picChg chg="add mod ord">
          <ac:chgData name="Kuei, Kevin@DWR" userId="fba21217-e705-4c55-9169-ed7a02496608" providerId="ADAL" clId="{C743F68D-30CA-44CE-9EF3-EA4B22E15DC3}" dt="2024-07-03T22:33:37.184" v="3589" actId="1076"/>
          <ac:picMkLst>
            <pc:docMk/>
            <pc:sldMk cId="1529786373" sldId="645"/>
            <ac:picMk id="20" creationId="{5FB12E12-9753-7A86-3800-7B49B288F0C7}"/>
          </ac:picMkLst>
        </pc:picChg>
        <pc:picChg chg="add del mod">
          <ac:chgData name="Kuei, Kevin@DWR" userId="fba21217-e705-4c55-9169-ed7a02496608" providerId="ADAL" clId="{C743F68D-30CA-44CE-9EF3-EA4B22E15DC3}" dt="2024-07-03T21:08:03.283" v="213" actId="21"/>
          <ac:picMkLst>
            <pc:docMk/>
            <pc:sldMk cId="1529786373" sldId="645"/>
            <ac:picMk id="21" creationId="{326304C6-7805-3B99-6F78-8172445C8A68}"/>
          </ac:picMkLst>
        </pc:picChg>
      </pc:sldChg>
      <pc:sldChg chg="addSp delSp modSp mod">
        <pc:chgData name="Kuei, Kevin@DWR" userId="fba21217-e705-4c55-9169-ed7a02496608" providerId="ADAL" clId="{C743F68D-30CA-44CE-9EF3-EA4B22E15DC3}" dt="2024-07-03T22:37:30.185" v="3855" actId="1076"/>
        <pc:sldMkLst>
          <pc:docMk/>
          <pc:sldMk cId="3493303360" sldId="646"/>
        </pc:sldMkLst>
        <pc:spChg chg="mod">
          <ac:chgData name="Kuei, Kevin@DWR" userId="fba21217-e705-4c55-9169-ed7a02496608" providerId="ADAL" clId="{C743F68D-30CA-44CE-9EF3-EA4B22E15DC3}" dt="2024-07-03T21:08:23.184" v="220" actId="1076"/>
          <ac:spMkLst>
            <pc:docMk/>
            <pc:sldMk cId="3493303360" sldId="646"/>
            <ac:spMk id="9" creationId="{88D74A5C-3E5F-5D9F-9D37-F7CD1EDC469D}"/>
          </ac:spMkLst>
        </pc:spChg>
        <pc:spChg chg="mod">
          <ac:chgData name="Kuei, Kevin@DWR" userId="fba21217-e705-4c55-9169-ed7a02496608" providerId="ADAL" clId="{C743F68D-30CA-44CE-9EF3-EA4B22E15DC3}" dt="2024-07-03T21:08:23.184" v="220" actId="1076"/>
          <ac:spMkLst>
            <pc:docMk/>
            <pc:sldMk cId="3493303360" sldId="646"/>
            <ac:spMk id="10" creationId="{5F9919C6-A095-3631-CA0D-AFBFC4D0B6BC}"/>
          </ac:spMkLst>
        </pc:spChg>
        <pc:spChg chg="mod">
          <ac:chgData name="Kuei, Kevin@DWR" userId="fba21217-e705-4c55-9169-ed7a02496608" providerId="ADAL" clId="{C743F68D-30CA-44CE-9EF3-EA4B22E15DC3}" dt="2024-07-03T21:08:23.184" v="220" actId="1076"/>
          <ac:spMkLst>
            <pc:docMk/>
            <pc:sldMk cId="3493303360" sldId="646"/>
            <ac:spMk id="11" creationId="{A57D6C0D-4F33-6EF5-F485-9FE43C18ECA6}"/>
          </ac:spMkLst>
        </pc:spChg>
        <pc:spChg chg="mod">
          <ac:chgData name="Kuei, Kevin@DWR" userId="fba21217-e705-4c55-9169-ed7a02496608" providerId="ADAL" clId="{C743F68D-30CA-44CE-9EF3-EA4B22E15DC3}" dt="2024-07-03T21:08:27.316" v="221" actId="1076"/>
          <ac:spMkLst>
            <pc:docMk/>
            <pc:sldMk cId="3493303360" sldId="646"/>
            <ac:spMk id="12" creationId="{A2AB23E0-52FD-7E42-5DF7-C1F3BBE47B4A}"/>
          </ac:spMkLst>
        </pc:spChg>
        <pc:spChg chg="mod">
          <ac:chgData name="Kuei, Kevin@DWR" userId="fba21217-e705-4c55-9169-ed7a02496608" providerId="ADAL" clId="{C743F68D-30CA-44CE-9EF3-EA4B22E15DC3}" dt="2024-07-03T21:08:27.316" v="221" actId="1076"/>
          <ac:spMkLst>
            <pc:docMk/>
            <pc:sldMk cId="3493303360" sldId="646"/>
            <ac:spMk id="14" creationId="{6A4E91D0-D633-D93C-B11F-5283178AE041}"/>
          </ac:spMkLst>
        </pc:spChg>
        <pc:spChg chg="del">
          <ac:chgData name="Kuei, Kevin@DWR" userId="fba21217-e705-4c55-9169-ed7a02496608" providerId="ADAL" clId="{C743F68D-30CA-44CE-9EF3-EA4B22E15DC3}" dt="2024-07-03T21:08:11.838" v="217" actId="478"/>
          <ac:spMkLst>
            <pc:docMk/>
            <pc:sldMk cId="3493303360" sldId="646"/>
            <ac:spMk id="15" creationId="{CAE11005-F379-B047-DFE5-4769EBDD097E}"/>
          </ac:spMkLst>
        </pc:spChg>
        <pc:spChg chg="del">
          <ac:chgData name="Kuei, Kevin@DWR" userId="fba21217-e705-4c55-9169-ed7a02496608" providerId="ADAL" clId="{C743F68D-30CA-44CE-9EF3-EA4B22E15DC3}" dt="2024-07-03T21:08:11.838" v="217" actId="478"/>
          <ac:spMkLst>
            <pc:docMk/>
            <pc:sldMk cId="3493303360" sldId="646"/>
            <ac:spMk id="16" creationId="{1E28CD9C-A541-FE56-F2F4-BFA5171C4D59}"/>
          </ac:spMkLst>
        </pc:spChg>
        <pc:spChg chg="del">
          <ac:chgData name="Kuei, Kevin@DWR" userId="fba21217-e705-4c55-9169-ed7a02496608" providerId="ADAL" clId="{C743F68D-30CA-44CE-9EF3-EA4B22E15DC3}" dt="2024-07-03T21:08:11.838" v="217" actId="478"/>
          <ac:spMkLst>
            <pc:docMk/>
            <pc:sldMk cId="3493303360" sldId="646"/>
            <ac:spMk id="17" creationId="{4FEC0BF5-648E-D21A-8A6E-120C291BAE2B}"/>
          </ac:spMkLst>
        </pc:spChg>
        <pc:spChg chg="del">
          <ac:chgData name="Kuei, Kevin@DWR" userId="fba21217-e705-4c55-9169-ed7a02496608" providerId="ADAL" clId="{C743F68D-30CA-44CE-9EF3-EA4B22E15DC3}" dt="2024-07-03T21:08:11.838" v="217" actId="478"/>
          <ac:spMkLst>
            <pc:docMk/>
            <pc:sldMk cId="3493303360" sldId="646"/>
            <ac:spMk id="18" creationId="{4FE2B7AE-E36E-BD1C-B359-29CEAF6E1FEB}"/>
          </ac:spMkLst>
        </pc:spChg>
        <pc:spChg chg="add del mod">
          <ac:chgData name="Kuei, Kevin@DWR" userId="fba21217-e705-4c55-9169-ed7a02496608" providerId="ADAL" clId="{C743F68D-30CA-44CE-9EF3-EA4B22E15DC3}" dt="2024-07-03T21:08:29.154" v="222" actId="478"/>
          <ac:spMkLst>
            <pc:docMk/>
            <pc:sldMk cId="3493303360" sldId="646"/>
            <ac:spMk id="22" creationId="{5E28B32C-1B2A-256C-71C4-3DF672A774FC}"/>
          </ac:spMkLst>
        </pc:spChg>
        <pc:spChg chg="add del mod">
          <ac:chgData name="Kuei, Kevin@DWR" userId="fba21217-e705-4c55-9169-ed7a02496608" providerId="ADAL" clId="{C743F68D-30CA-44CE-9EF3-EA4B22E15DC3}" dt="2024-07-03T21:08:29.154" v="222" actId="478"/>
          <ac:spMkLst>
            <pc:docMk/>
            <pc:sldMk cId="3493303360" sldId="646"/>
            <ac:spMk id="23" creationId="{E54CCC09-8D61-D0DF-02FE-51B066DE04B4}"/>
          </ac:spMkLst>
        </pc:spChg>
        <pc:spChg chg="add del mod">
          <ac:chgData name="Kuei, Kevin@DWR" userId="fba21217-e705-4c55-9169-ed7a02496608" providerId="ADAL" clId="{C743F68D-30CA-44CE-9EF3-EA4B22E15DC3}" dt="2024-07-03T22:36:24.981" v="3749" actId="478"/>
          <ac:spMkLst>
            <pc:docMk/>
            <pc:sldMk cId="3493303360" sldId="646"/>
            <ac:spMk id="24" creationId="{465D09D9-CF25-9089-9DFC-B4AF106BA355}"/>
          </ac:spMkLst>
        </pc:spChg>
        <pc:spChg chg="add del mod">
          <ac:chgData name="Kuei, Kevin@DWR" userId="fba21217-e705-4c55-9169-ed7a02496608" providerId="ADAL" clId="{C743F68D-30CA-44CE-9EF3-EA4B22E15DC3}" dt="2024-07-03T22:36:24.981" v="3749" actId="478"/>
          <ac:spMkLst>
            <pc:docMk/>
            <pc:sldMk cId="3493303360" sldId="646"/>
            <ac:spMk id="25" creationId="{95CF8FE2-269F-B7C7-A9D9-6A0A315447F1}"/>
          </ac:spMkLst>
        </pc:spChg>
        <pc:spChg chg="add mod">
          <ac:chgData name="Kuei, Kevin@DWR" userId="fba21217-e705-4c55-9169-ed7a02496608" providerId="ADAL" clId="{C743F68D-30CA-44CE-9EF3-EA4B22E15DC3}" dt="2024-07-03T22:35:49.960" v="3748"/>
          <ac:spMkLst>
            <pc:docMk/>
            <pc:sldMk cId="3493303360" sldId="646"/>
            <ac:spMk id="26" creationId="{A24CF6E1-1CAD-5AB6-BF0F-90C4CD8CE493}"/>
          </ac:spMkLst>
        </pc:spChg>
        <pc:spChg chg="add del mod">
          <ac:chgData name="Kuei, Kevin@DWR" userId="fba21217-e705-4c55-9169-ed7a02496608" providerId="ADAL" clId="{C743F68D-30CA-44CE-9EF3-EA4B22E15DC3}" dt="2024-07-03T22:36:24.981" v="3749" actId="478"/>
          <ac:spMkLst>
            <pc:docMk/>
            <pc:sldMk cId="3493303360" sldId="646"/>
            <ac:spMk id="27" creationId="{EF863DFD-6490-77AC-542F-3A3397C34BE7}"/>
          </ac:spMkLst>
        </pc:spChg>
        <pc:spChg chg="add del mod">
          <ac:chgData name="Kuei, Kevin@DWR" userId="fba21217-e705-4c55-9169-ed7a02496608" providerId="ADAL" clId="{C743F68D-30CA-44CE-9EF3-EA4B22E15DC3}" dt="2024-07-03T22:36:24.981" v="3749" actId="478"/>
          <ac:spMkLst>
            <pc:docMk/>
            <pc:sldMk cId="3493303360" sldId="646"/>
            <ac:spMk id="28" creationId="{E8F521E8-C945-5666-41E0-54BA5A338883}"/>
          </ac:spMkLst>
        </pc:spChg>
        <pc:spChg chg="add mod">
          <ac:chgData name="Kuei, Kevin@DWR" userId="fba21217-e705-4c55-9169-ed7a02496608" providerId="ADAL" clId="{C743F68D-30CA-44CE-9EF3-EA4B22E15DC3}" dt="2024-07-03T22:37:00.799" v="3780" actId="20577"/>
          <ac:spMkLst>
            <pc:docMk/>
            <pc:sldMk cId="3493303360" sldId="646"/>
            <ac:spMk id="29" creationId="{FFD8AA66-623E-CF6E-E441-A3ED8BC361A4}"/>
          </ac:spMkLst>
        </pc:spChg>
        <pc:spChg chg="add del mod">
          <ac:chgData name="Kuei, Kevin@DWR" userId="fba21217-e705-4c55-9169-ed7a02496608" providerId="ADAL" clId="{C743F68D-30CA-44CE-9EF3-EA4B22E15DC3}" dt="2024-07-03T22:36:24.981" v="3749" actId="478"/>
          <ac:spMkLst>
            <pc:docMk/>
            <pc:sldMk cId="3493303360" sldId="646"/>
            <ac:spMk id="30" creationId="{F4E5BB0E-4C0B-55CC-3BBE-7ED6EDFB0376}"/>
          </ac:spMkLst>
        </pc:spChg>
        <pc:spChg chg="add mod">
          <ac:chgData name="Kuei, Kevin@DWR" userId="fba21217-e705-4c55-9169-ed7a02496608" providerId="ADAL" clId="{C743F68D-30CA-44CE-9EF3-EA4B22E15DC3}" dt="2024-07-03T22:37:30.185" v="3855" actId="1076"/>
          <ac:spMkLst>
            <pc:docMk/>
            <pc:sldMk cId="3493303360" sldId="646"/>
            <ac:spMk id="31" creationId="{E0E02648-A3B9-2866-D6EF-31CE61C55043}"/>
          </ac:spMkLst>
        </pc:spChg>
        <pc:picChg chg="del">
          <ac:chgData name="Kuei, Kevin@DWR" userId="fba21217-e705-4c55-9169-ed7a02496608" providerId="ADAL" clId="{C743F68D-30CA-44CE-9EF3-EA4B22E15DC3}" dt="2024-07-03T21:08:07.554" v="216" actId="478"/>
          <ac:picMkLst>
            <pc:docMk/>
            <pc:sldMk cId="3493303360" sldId="646"/>
            <ac:picMk id="13" creationId="{5CB20CD4-9B85-27F2-29AB-260AC690D6A3}"/>
          </ac:picMkLst>
        </pc:picChg>
        <pc:picChg chg="add del mod">
          <ac:chgData name="Kuei, Kevin@DWR" userId="fba21217-e705-4c55-9169-ed7a02496608" providerId="ADAL" clId="{C743F68D-30CA-44CE-9EF3-EA4B22E15DC3}" dt="2024-07-03T21:07:51.945" v="207" actId="21"/>
          <ac:picMkLst>
            <pc:docMk/>
            <pc:sldMk cId="3493303360" sldId="646"/>
            <ac:picMk id="20" creationId="{326304C6-7805-3B99-6F78-8172445C8A68}"/>
          </ac:picMkLst>
        </pc:picChg>
        <pc:picChg chg="add mod ord">
          <ac:chgData name="Kuei, Kevin@DWR" userId="fba21217-e705-4c55-9169-ed7a02496608" providerId="ADAL" clId="{C743F68D-30CA-44CE-9EF3-EA4B22E15DC3}" dt="2024-07-03T21:08:05.849" v="215" actId="167"/>
          <ac:picMkLst>
            <pc:docMk/>
            <pc:sldMk cId="3493303360" sldId="646"/>
            <ac:picMk id="21" creationId="{326304C6-7805-3B99-6F78-8172445C8A68}"/>
          </ac:picMkLst>
        </pc:picChg>
      </pc:sldChg>
      <pc:sldChg chg="modSp mod">
        <pc:chgData name="Kuei, Kevin@DWR" userId="fba21217-e705-4c55-9169-ed7a02496608" providerId="ADAL" clId="{C743F68D-30CA-44CE-9EF3-EA4B22E15DC3}" dt="2024-07-03T22:41:47.278" v="3859"/>
        <pc:sldMkLst>
          <pc:docMk/>
          <pc:sldMk cId="2985093653" sldId="647"/>
        </pc:sldMkLst>
        <pc:spChg chg="mod">
          <ac:chgData name="Kuei, Kevin@DWR" userId="fba21217-e705-4c55-9169-ed7a02496608" providerId="ADAL" clId="{C743F68D-30CA-44CE-9EF3-EA4B22E15DC3}" dt="2024-07-03T22:41:47.278" v="3859"/>
          <ac:spMkLst>
            <pc:docMk/>
            <pc:sldMk cId="2985093653" sldId="647"/>
            <ac:spMk id="17" creationId="{3CF12636-B0A1-ECF5-709D-B8EF99CEBBF3}"/>
          </ac:spMkLst>
        </pc:spChg>
        <pc:grpChg chg="mod">
          <ac:chgData name="Kuei, Kevin@DWR" userId="fba21217-e705-4c55-9169-ed7a02496608" providerId="ADAL" clId="{C743F68D-30CA-44CE-9EF3-EA4B22E15DC3}" dt="2024-07-03T22:40:37.230" v="3856" actId="1076"/>
          <ac:grpSpMkLst>
            <pc:docMk/>
            <pc:sldMk cId="2985093653" sldId="647"/>
            <ac:grpSpMk id="6" creationId="{BCD818AB-8C44-B026-42E5-4CAB2745ECFD}"/>
          </ac:grpSpMkLst>
        </pc:grpChg>
        <pc:graphicFrameChg chg="mod modGraphic">
          <ac:chgData name="Kuei, Kevin@DWR" userId="fba21217-e705-4c55-9169-ed7a02496608" providerId="ADAL" clId="{C743F68D-30CA-44CE-9EF3-EA4B22E15DC3}" dt="2024-07-03T21:49:11.610" v="764" actId="20577"/>
          <ac:graphicFrameMkLst>
            <pc:docMk/>
            <pc:sldMk cId="2985093653" sldId="647"/>
            <ac:graphicFrameMk id="16" creationId="{13A2892B-10F0-002E-3E29-018EA726B2FB}"/>
          </ac:graphicFrameMkLst>
        </pc:graphicFrameChg>
      </pc:sldChg>
      <pc:sldChg chg="modSp mod">
        <pc:chgData name="Kuei, Kevin@DWR" userId="fba21217-e705-4c55-9169-ed7a02496608" providerId="ADAL" clId="{C743F68D-30CA-44CE-9EF3-EA4B22E15DC3}" dt="2024-07-03T21:51:06.188" v="779" actId="207"/>
        <pc:sldMkLst>
          <pc:docMk/>
          <pc:sldMk cId="3659120903" sldId="648"/>
        </pc:sldMkLst>
        <pc:graphicFrameChg chg="mod modGraphic">
          <ac:chgData name="Kuei, Kevin@DWR" userId="fba21217-e705-4c55-9169-ed7a02496608" providerId="ADAL" clId="{C743F68D-30CA-44CE-9EF3-EA4B22E15DC3}" dt="2024-07-03T21:51:06.188" v="779" actId="207"/>
          <ac:graphicFrameMkLst>
            <pc:docMk/>
            <pc:sldMk cId="3659120903" sldId="648"/>
            <ac:graphicFrameMk id="5" creationId="{B7710618-D53B-9D87-0399-0F5233FA2B17}"/>
          </ac:graphicFrameMkLst>
        </pc:graphicFrameChg>
      </pc:sldChg>
      <pc:sldChg chg="add">
        <pc:chgData name="Kuei, Kevin@DWR" userId="fba21217-e705-4c55-9169-ed7a02496608" providerId="ADAL" clId="{C743F68D-30CA-44CE-9EF3-EA4B22E15DC3}" dt="2024-07-03T23:34:25.664" v="4626"/>
        <pc:sldMkLst>
          <pc:docMk/>
          <pc:sldMk cId="803929638" sldId="649"/>
        </pc:sldMkLst>
      </pc:sldChg>
      <pc:sldChg chg="del ord">
        <pc:chgData name="Kuei, Kevin@DWR" userId="fba21217-e705-4c55-9169-ed7a02496608" providerId="ADAL" clId="{C743F68D-30CA-44CE-9EF3-EA4B22E15DC3}" dt="2024-07-03T23:34:23.016" v="4625" actId="2696"/>
        <pc:sldMkLst>
          <pc:docMk/>
          <pc:sldMk cId="3147129248" sldId="649"/>
        </pc:sldMkLst>
      </pc:sldChg>
      <pc:sldChg chg="add">
        <pc:chgData name="Kuei, Kevin@DWR" userId="fba21217-e705-4c55-9169-ed7a02496608" providerId="ADAL" clId="{C743F68D-30CA-44CE-9EF3-EA4B22E15DC3}" dt="2024-07-03T23:34:25.664" v="4626"/>
        <pc:sldMkLst>
          <pc:docMk/>
          <pc:sldMk cId="301975900" sldId="650"/>
        </pc:sldMkLst>
      </pc:sldChg>
      <pc:sldChg chg="del ord">
        <pc:chgData name="Kuei, Kevin@DWR" userId="fba21217-e705-4c55-9169-ed7a02496608" providerId="ADAL" clId="{C743F68D-30CA-44CE-9EF3-EA4B22E15DC3}" dt="2024-07-03T23:34:23.016" v="4625" actId="2696"/>
        <pc:sldMkLst>
          <pc:docMk/>
          <pc:sldMk cId="363932228" sldId="650"/>
        </pc:sldMkLst>
      </pc:sldChg>
      <pc:sldChg chg="del">
        <pc:chgData name="Kuei, Kevin@DWR" userId="fba21217-e705-4c55-9169-ed7a02496608" providerId="ADAL" clId="{C743F68D-30CA-44CE-9EF3-EA4B22E15DC3}" dt="2024-07-03T22:06:49.045" v="2074" actId="47"/>
        <pc:sldMkLst>
          <pc:docMk/>
          <pc:sldMk cId="1012254696" sldId="651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135341672" sldId="652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1956759212" sldId="652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699039379" sldId="653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3881917022" sldId="653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3560854897" sldId="655"/>
        </pc:sldMkLst>
      </pc:sldChg>
      <pc:sldChg chg="delSp modSp del mod">
        <pc:chgData name="Kuei, Kevin@DWR" userId="fba21217-e705-4c55-9169-ed7a02496608" providerId="ADAL" clId="{C743F68D-30CA-44CE-9EF3-EA4B22E15DC3}" dt="2024-07-03T22:17:21.023" v="2844" actId="2696"/>
        <pc:sldMkLst>
          <pc:docMk/>
          <pc:sldMk cId="3656877559" sldId="655"/>
        </pc:sldMkLst>
        <pc:spChg chg="mod">
          <ac:chgData name="Kuei, Kevin@DWR" userId="fba21217-e705-4c55-9169-ed7a02496608" providerId="ADAL" clId="{C743F68D-30CA-44CE-9EF3-EA4B22E15DC3}" dt="2024-07-03T22:16:41.650" v="2804" actId="20577"/>
          <ac:spMkLst>
            <pc:docMk/>
            <pc:sldMk cId="3656877559" sldId="655"/>
            <ac:spMk id="2" creationId="{C8BD27DD-B394-278E-A00F-6474F4D2DA3E}"/>
          </ac:spMkLst>
        </pc:spChg>
        <pc:picChg chg="del mod">
          <ac:chgData name="Kuei, Kevin@DWR" userId="fba21217-e705-4c55-9169-ed7a02496608" providerId="ADAL" clId="{C743F68D-30CA-44CE-9EF3-EA4B22E15DC3}" dt="2024-07-03T22:16:36.023" v="2786" actId="478"/>
          <ac:picMkLst>
            <pc:docMk/>
            <pc:sldMk cId="3656877559" sldId="655"/>
            <ac:picMk id="5" creationId="{F315CC4E-3AF4-FBAA-C1A4-5FD928C46CCC}"/>
          </ac:picMkLst>
        </pc:picChg>
        <pc:picChg chg="del mod">
          <ac:chgData name="Kuei, Kevin@DWR" userId="fba21217-e705-4c55-9169-ed7a02496608" providerId="ADAL" clId="{C743F68D-30CA-44CE-9EF3-EA4B22E15DC3}" dt="2024-07-03T22:16:36.023" v="2786" actId="478"/>
          <ac:picMkLst>
            <pc:docMk/>
            <pc:sldMk cId="3656877559" sldId="655"/>
            <ac:picMk id="7" creationId="{53D8C7C9-840B-988B-4352-C6B0731F828C}"/>
          </ac:picMkLst>
        </pc:picChg>
        <pc:picChg chg="mod">
          <ac:chgData name="Kuei, Kevin@DWR" userId="fba21217-e705-4c55-9169-ed7a02496608" providerId="ADAL" clId="{C743F68D-30CA-44CE-9EF3-EA4B22E15DC3}" dt="2024-07-03T22:16:43.746" v="2805" actId="1076"/>
          <ac:picMkLst>
            <pc:docMk/>
            <pc:sldMk cId="3656877559" sldId="655"/>
            <ac:picMk id="9" creationId="{FFD2A69A-87F4-B207-707B-A6C39646C42F}"/>
          </ac:picMkLst>
        </pc:picChg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1081565408" sldId="656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1876431997" sldId="656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1714117670" sldId="657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2244848268" sldId="657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153047543" sldId="658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1543061495" sldId="658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966878581" sldId="659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2366471170" sldId="659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27892887" sldId="660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3626961327" sldId="660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1439929691" sldId="661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4082487644" sldId="661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751990822" sldId="662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1676669366" sldId="662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140808628" sldId="663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1997515561" sldId="663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488284617" sldId="664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2658537953" sldId="664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263139107" sldId="665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3680977947" sldId="665"/>
        </pc:sldMkLst>
      </pc:sldChg>
      <pc:sldChg chg="del">
        <pc:chgData name="Kuei, Kevin@DWR" userId="fba21217-e705-4c55-9169-ed7a02496608" providerId="ADAL" clId="{C743F68D-30CA-44CE-9EF3-EA4B22E15DC3}" dt="2024-07-03T22:17:21.023" v="2844" actId="2696"/>
        <pc:sldMkLst>
          <pc:docMk/>
          <pc:sldMk cId="3231190132" sldId="666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4195622849" sldId="666"/>
        </pc:sldMkLst>
      </pc:sldChg>
      <pc:sldChg chg="modSp add mod">
        <pc:chgData name="Kuei, Kevin@DWR" userId="fba21217-e705-4c55-9169-ed7a02496608" providerId="ADAL" clId="{C743F68D-30CA-44CE-9EF3-EA4B22E15DC3}" dt="2024-07-03T23:41:56.134" v="4975" actId="20577"/>
        <pc:sldMkLst>
          <pc:docMk/>
          <pc:sldMk cId="93892330" sldId="667"/>
        </pc:sldMkLst>
        <pc:spChg chg="mod">
          <ac:chgData name="Kuei, Kevin@DWR" userId="fba21217-e705-4c55-9169-ed7a02496608" providerId="ADAL" clId="{C743F68D-30CA-44CE-9EF3-EA4B22E15DC3}" dt="2024-07-03T21:41:19.454" v="716" actId="20577"/>
          <ac:spMkLst>
            <pc:docMk/>
            <pc:sldMk cId="93892330" sldId="667"/>
            <ac:spMk id="2" creationId="{06F4E6FD-8EDF-DD38-02F5-EB6FDB49D84F}"/>
          </ac:spMkLst>
        </pc:spChg>
        <pc:graphicFrameChg chg="mod modGraphic">
          <ac:chgData name="Kuei, Kevin@DWR" userId="fba21217-e705-4c55-9169-ed7a02496608" providerId="ADAL" clId="{C743F68D-30CA-44CE-9EF3-EA4B22E15DC3}" dt="2024-07-03T23:41:56.134" v="4975" actId="20577"/>
          <ac:graphicFrameMkLst>
            <pc:docMk/>
            <pc:sldMk cId="93892330" sldId="667"/>
            <ac:graphicFrameMk id="4" creationId="{1337AE69-BECD-675E-451F-8C71D157AFA0}"/>
          </ac:graphicFrameMkLst>
        </pc:graphicFrameChg>
      </pc:sldChg>
      <pc:sldChg chg="addSp delSp modSp del mod">
        <pc:chgData name="Kuei, Kevin@DWR" userId="fba21217-e705-4c55-9169-ed7a02496608" providerId="ADAL" clId="{C743F68D-30CA-44CE-9EF3-EA4B22E15DC3}" dt="2024-07-03T21:00:46.962" v="190" actId="2696"/>
        <pc:sldMkLst>
          <pc:docMk/>
          <pc:sldMk cId="1617203630" sldId="667"/>
        </pc:sldMkLst>
        <pc:spChg chg="add del">
          <ac:chgData name="Kuei, Kevin@DWR" userId="fba21217-e705-4c55-9169-ed7a02496608" providerId="ADAL" clId="{C743F68D-30CA-44CE-9EF3-EA4B22E15DC3}" dt="2024-07-03T20:47:52.804" v="186" actId="22"/>
          <ac:spMkLst>
            <pc:docMk/>
            <pc:sldMk cId="1617203630" sldId="667"/>
            <ac:spMk id="17" creationId="{41B625BC-B63A-2A3D-E94A-701BE5F5CECD}"/>
          </ac:spMkLst>
        </pc:spChg>
        <pc:graphicFrameChg chg="mod modGraphic">
          <ac:chgData name="Kuei, Kevin@DWR" userId="fba21217-e705-4c55-9169-ed7a02496608" providerId="ADAL" clId="{C743F68D-30CA-44CE-9EF3-EA4B22E15DC3}" dt="2024-07-03T20:15:11.218" v="184" actId="20577"/>
          <ac:graphicFrameMkLst>
            <pc:docMk/>
            <pc:sldMk cId="1617203630" sldId="667"/>
            <ac:graphicFrameMk id="4" creationId="{1337AE69-BECD-675E-451F-8C71D157AFA0}"/>
          </ac:graphicFrameMkLst>
        </pc:graphicFrameChg>
        <pc:picChg chg="add del mod">
          <ac:chgData name="Kuei, Kevin@DWR" userId="fba21217-e705-4c55-9169-ed7a02496608" providerId="ADAL" clId="{C743F68D-30CA-44CE-9EF3-EA4B22E15DC3}" dt="2024-07-03T18:41:52.169" v="37" actId="478"/>
          <ac:picMkLst>
            <pc:docMk/>
            <pc:sldMk cId="1617203630" sldId="667"/>
            <ac:picMk id="14" creationId="{1A1F0CCC-D289-36DE-9023-539289D6C83E}"/>
          </ac:picMkLst>
        </pc:picChg>
      </pc:sldChg>
      <pc:sldChg chg="addSp delSp modSp add mod">
        <pc:chgData name="Kuei, Kevin@DWR" userId="fba21217-e705-4c55-9169-ed7a02496608" providerId="ADAL" clId="{C743F68D-30CA-44CE-9EF3-EA4B22E15DC3}" dt="2024-07-03T22:42:00.059" v="3860" actId="20577"/>
        <pc:sldMkLst>
          <pc:docMk/>
          <pc:sldMk cId="1130825441" sldId="668"/>
        </pc:sldMkLst>
        <pc:spChg chg="mod">
          <ac:chgData name="Kuei, Kevin@DWR" userId="fba21217-e705-4c55-9169-ed7a02496608" providerId="ADAL" clId="{C743F68D-30CA-44CE-9EF3-EA4B22E15DC3}" dt="2024-07-03T21:41:29.923" v="750" actId="20577"/>
          <ac:spMkLst>
            <pc:docMk/>
            <pc:sldMk cId="1130825441" sldId="668"/>
            <ac:spMk id="2" creationId="{06F4E6FD-8EDF-DD38-02F5-EB6FDB49D84F}"/>
          </ac:spMkLst>
        </pc:spChg>
        <pc:spChg chg="mod">
          <ac:chgData name="Kuei, Kevin@DWR" userId="fba21217-e705-4c55-9169-ed7a02496608" providerId="ADAL" clId="{C743F68D-30CA-44CE-9EF3-EA4B22E15DC3}" dt="2024-07-03T22:40:55.903" v="3857"/>
          <ac:spMkLst>
            <pc:docMk/>
            <pc:sldMk cId="1130825441" sldId="668"/>
            <ac:spMk id="15" creationId="{D693264C-5DC2-FE16-028E-FCAC324F6A37}"/>
          </ac:spMkLst>
        </pc:spChg>
        <pc:spChg chg="mod">
          <ac:chgData name="Kuei, Kevin@DWR" userId="fba21217-e705-4c55-9169-ed7a02496608" providerId="ADAL" clId="{C743F68D-30CA-44CE-9EF3-EA4B22E15DC3}" dt="2024-07-03T22:40:55.903" v="3857"/>
          <ac:spMkLst>
            <pc:docMk/>
            <pc:sldMk cId="1130825441" sldId="668"/>
            <ac:spMk id="17" creationId="{D2A78434-E8FD-7D6B-BBCC-082E867DA9E1}"/>
          </ac:spMkLst>
        </pc:spChg>
        <pc:spChg chg="mod">
          <ac:chgData name="Kuei, Kevin@DWR" userId="fba21217-e705-4c55-9169-ed7a02496608" providerId="ADAL" clId="{C743F68D-30CA-44CE-9EF3-EA4B22E15DC3}" dt="2024-07-03T22:40:55.903" v="3857"/>
          <ac:spMkLst>
            <pc:docMk/>
            <pc:sldMk cId="1130825441" sldId="668"/>
            <ac:spMk id="18" creationId="{873F442E-7107-A022-8363-F19F52A66F7C}"/>
          </ac:spMkLst>
        </pc:spChg>
        <pc:spChg chg="mod">
          <ac:chgData name="Kuei, Kevin@DWR" userId="fba21217-e705-4c55-9169-ed7a02496608" providerId="ADAL" clId="{C743F68D-30CA-44CE-9EF3-EA4B22E15DC3}" dt="2024-07-03T22:40:55.903" v="3857"/>
          <ac:spMkLst>
            <pc:docMk/>
            <pc:sldMk cId="1130825441" sldId="668"/>
            <ac:spMk id="19" creationId="{1FADD5F3-C780-B8B4-A7C8-FE7B0A36E0F4}"/>
          </ac:spMkLst>
        </pc:spChg>
        <pc:spChg chg="mod">
          <ac:chgData name="Kuei, Kevin@DWR" userId="fba21217-e705-4c55-9169-ed7a02496608" providerId="ADAL" clId="{C743F68D-30CA-44CE-9EF3-EA4B22E15DC3}" dt="2024-07-03T22:40:55.903" v="3857"/>
          <ac:spMkLst>
            <pc:docMk/>
            <pc:sldMk cId="1130825441" sldId="668"/>
            <ac:spMk id="20" creationId="{4128D997-32C5-A1E0-8F66-C8473196BD31}"/>
          </ac:spMkLst>
        </pc:spChg>
        <pc:spChg chg="mod">
          <ac:chgData name="Kuei, Kevin@DWR" userId="fba21217-e705-4c55-9169-ed7a02496608" providerId="ADAL" clId="{C743F68D-30CA-44CE-9EF3-EA4B22E15DC3}" dt="2024-07-03T22:40:55.903" v="3857"/>
          <ac:spMkLst>
            <pc:docMk/>
            <pc:sldMk cId="1130825441" sldId="668"/>
            <ac:spMk id="21" creationId="{3672DDB9-7103-4AAC-B627-E41C0154FFEB}"/>
          </ac:spMkLst>
        </pc:spChg>
        <pc:spChg chg="mod">
          <ac:chgData name="Kuei, Kevin@DWR" userId="fba21217-e705-4c55-9169-ed7a02496608" providerId="ADAL" clId="{C743F68D-30CA-44CE-9EF3-EA4B22E15DC3}" dt="2024-07-03T22:40:55.903" v="3857"/>
          <ac:spMkLst>
            <pc:docMk/>
            <pc:sldMk cId="1130825441" sldId="668"/>
            <ac:spMk id="22" creationId="{DE72CE71-E78A-D69A-BE9D-7C12A2470871}"/>
          </ac:spMkLst>
        </pc:spChg>
        <pc:spChg chg="mod">
          <ac:chgData name="Kuei, Kevin@DWR" userId="fba21217-e705-4c55-9169-ed7a02496608" providerId="ADAL" clId="{C743F68D-30CA-44CE-9EF3-EA4B22E15DC3}" dt="2024-07-03T22:40:55.903" v="3857"/>
          <ac:spMkLst>
            <pc:docMk/>
            <pc:sldMk cId="1130825441" sldId="668"/>
            <ac:spMk id="23" creationId="{7F8F1B04-2293-7CBC-9B6B-FCA44E3DDCBB}"/>
          </ac:spMkLst>
        </pc:spChg>
        <pc:spChg chg="mod">
          <ac:chgData name="Kuei, Kevin@DWR" userId="fba21217-e705-4c55-9169-ed7a02496608" providerId="ADAL" clId="{C743F68D-30CA-44CE-9EF3-EA4B22E15DC3}" dt="2024-07-03T22:40:55.903" v="3857"/>
          <ac:spMkLst>
            <pc:docMk/>
            <pc:sldMk cId="1130825441" sldId="668"/>
            <ac:spMk id="24" creationId="{DF38E76F-7E80-C178-BFDC-7C144C257D0C}"/>
          </ac:spMkLst>
        </pc:spChg>
        <pc:grpChg chg="del">
          <ac:chgData name="Kuei, Kevin@DWR" userId="fba21217-e705-4c55-9169-ed7a02496608" providerId="ADAL" clId="{C743F68D-30CA-44CE-9EF3-EA4B22E15DC3}" dt="2024-07-03T22:40:58.494" v="3858" actId="478"/>
          <ac:grpSpMkLst>
            <pc:docMk/>
            <pc:sldMk cId="1130825441" sldId="668"/>
            <ac:grpSpMk id="13" creationId="{7DCE0618-C9AC-FBE9-D9FB-5770EB0A2476}"/>
          </ac:grpSpMkLst>
        </pc:grpChg>
        <pc:grpChg chg="add mod">
          <ac:chgData name="Kuei, Kevin@DWR" userId="fba21217-e705-4c55-9169-ed7a02496608" providerId="ADAL" clId="{C743F68D-30CA-44CE-9EF3-EA4B22E15DC3}" dt="2024-07-03T22:40:55.903" v="3857"/>
          <ac:grpSpMkLst>
            <pc:docMk/>
            <pc:sldMk cId="1130825441" sldId="668"/>
            <ac:grpSpMk id="14" creationId="{47CABE93-0805-E2E3-83DC-95D047086EE0}"/>
          </ac:grpSpMkLst>
        </pc:grpChg>
        <pc:graphicFrameChg chg="mod modGraphic">
          <ac:chgData name="Kuei, Kevin@DWR" userId="fba21217-e705-4c55-9169-ed7a02496608" providerId="ADAL" clId="{C743F68D-30CA-44CE-9EF3-EA4B22E15DC3}" dt="2024-07-03T22:42:00.059" v="3860" actId="20577"/>
          <ac:graphicFrameMkLst>
            <pc:docMk/>
            <pc:sldMk cId="1130825441" sldId="668"/>
            <ac:graphicFrameMk id="4" creationId="{1337AE69-BECD-675E-451F-8C71D157AFA0}"/>
          </ac:graphicFrameMkLst>
        </pc:graphicFrameChg>
      </pc:sldChg>
      <pc:sldChg chg="add del">
        <pc:chgData name="Kuei, Kevin@DWR" userId="fba21217-e705-4c55-9169-ed7a02496608" providerId="ADAL" clId="{C743F68D-30CA-44CE-9EF3-EA4B22E15DC3}" dt="2024-07-03T21:00:42.212" v="188" actId="47"/>
        <pc:sldMkLst>
          <pc:docMk/>
          <pc:sldMk cId="4229872579" sldId="668"/>
        </pc:sldMkLst>
      </pc:sldChg>
      <pc:sldChg chg="modSp add mod">
        <pc:chgData name="Kuei, Kevin@DWR" userId="fba21217-e705-4c55-9169-ed7a02496608" providerId="ADAL" clId="{C743F68D-30CA-44CE-9EF3-EA4B22E15DC3}" dt="2024-07-03T22:10:11.091" v="2776" actId="20577"/>
        <pc:sldMkLst>
          <pc:docMk/>
          <pc:sldMk cId="1232814395" sldId="669"/>
        </pc:sldMkLst>
        <pc:spChg chg="mod">
          <ac:chgData name="Kuei, Kevin@DWR" userId="fba21217-e705-4c55-9169-ed7a02496608" providerId="ADAL" clId="{C743F68D-30CA-44CE-9EF3-EA4B22E15DC3}" dt="2024-07-03T22:02:12.046" v="1237"/>
          <ac:spMkLst>
            <pc:docMk/>
            <pc:sldMk cId="1232814395" sldId="669"/>
            <ac:spMk id="2" creationId="{359DB13D-F249-8509-68AA-7A9DCF4171B3}"/>
          </ac:spMkLst>
        </pc:spChg>
        <pc:spChg chg="mod">
          <ac:chgData name="Kuei, Kevin@DWR" userId="fba21217-e705-4c55-9169-ed7a02496608" providerId="ADAL" clId="{C743F68D-30CA-44CE-9EF3-EA4B22E15DC3}" dt="2024-07-03T22:10:11.091" v="2776" actId="20577"/>
          <ac:spMkLst>
            <pc:docMk/>
            <pc:sldMk cId="1232814395" sldId="669"/>
            <ac:spMk id="3" creationId="{8AACC8CE-8E6B-E54D-43E9-680C22743CB3}"/>
          </ac:spMkLst>
        </pc:spChg>
      </pc:sldChg>
      <pc:sldChg chg="add del">
        <pc:chgData name="Kuei, Kevin@DWR" userId="fba21217-e705-4c55-9169-ed7a02496608" providerId="ADAL" clId="{C743F68D-30CA-44CE-9EF3-EA4B22E15DC3}" dt="2024-07-03T21:00:43.662" v="189" actId="47"/>
        <pc:sldMkLst>
          <pc:docMk/>
          <pc:sldMk cId="1889780221" sldId="669"/>
        </pc:sldMkLst>
      </pc:sldChg>
      <pc:sldChg chg="add del">
        <pc:chgData name="Kuei, Kevin@DWR" userId="fba21217-e705-4c55-9169-ed7a02496608" providerId="ADAL" clId="{C743F68D-30CA-44CE-9EF3-EA4B22E15DC3}" dt="2024-07-03T21:22:05.127" v="658" actId="47"/>
        <pc:sldMkLst>
          <pc:docMk/>
          <pc:sldMk cId="4232894542" sldId="669"/>
        </pc:sldMkLst>
      </pc:sldChg>
      <pc:sldChg chg="modSp new mod">
        <pc:chgData name="Kuei, Kevin@DWR" userId="fba21217-e705-4c55-9169-ed7a02496608" providerId="ADAL" clId="{C743F68D-30CA-44CE-9EF3-EA4B22E15DC3}" dt="2024-07-03T22:09:34.812" v="2587" actId="20577"/>
        <pc:sldMkLst>
          <pc:docMk/>
          <pc:sldMk cId="2059627821" sldId="670"/>
        </pc:sldMkLst>
        <pc:spChg chg="mod">
          <ac:chgData name="Kuei, Kevin@DWR" userId="fba21217-e705-4c55-9169-ed7a02496608" providerId="ADAL" clId="{C743F68D-30CA-44CE-9EF3-EA4B22E15DC3}" dt="2024-07-03T22:07:13.515" v="2102" actId="20577"/>
          <ac:spMkLst>
            <pc:docMk/>
            <pc:sldMk cId="2059627821" sldId="670"/>
            <ac:spMk id="2" creationId="{5EF71235-8599-D5E4-A27D-C768A11A3B34}"/>
          </ac:spMkLst>
        </pc:spChg>
        <pc:spChg chg="mod">
          <ac:chgData name="Kuei, Kevin@DWR" userId="fba21217-e705-4c55-9169-ed7a02496608" providerId="ADAL" clId="{C743F68D-30CA-44CE-9EF3-EA4B22E15DC3}" dt="2024-07-03T22:09:34.812" v="2587" actId="20577"/>
          <ac:spMkLst>
            <pc:docMk/>
            <pc:sldMk cId="2059627821" sldId="670"/>
            <ac:spMk id="3" creationId="{681BC332-5FDD-CF71-6C7C-C65EB3B5A397}"/>
          </ac:spMkLst>
        </pc:spChg>
      </pc:sldChg>
      <pc:sldChg chg="delSp modSp add del mod">
        <pc:chgData name="Kuei, Kevin@DWR" userId="fba21217-e705-4c55-9169-ed7a02496608" providerId="ADAL" clId="{C743F68D-30CA-44CE-9EF3-EA4B22E15DC3}" dt="2024-07-03T22:17:21.023" v="2844" actId="2696"/>
        <pc:sldMkLst>
          <pc:docMk/>
          <pc:sldMk cId="1140119071" sldId="671"/>
        </pc:sldMkLst>
        <pc:spChg chg="mod">
          <ac:chgData name="Kuei, Kevin@DWR" userId="fba21217-e705-4c55-9169-ed7a02496608" providerId="ADAL" clId="{C743F68D-30CA-44CE-9EF3-EA4B22E15DC3}" dt="2024-07-03T22:16:57.309" v="2823" actId="20577"/>
          <ac:spMkLst>
            <pc:docMk/>
            <pc:sldMk cId="1140119071" sldId="671"/>
            <ac:spMk id="2" creationId="{C8BD27DD-B394-278E-A00F-6474F4D2DA3E}"/>
          </ac:spMkLst>
        </pc:spChg>
        <pc:picChg chg="del mod">
          <ac:chgData name="Kuei, Kevin@DWR" userId="fba21217-e705-4c55-9169-ed7a02496608" providerId="ADAL" clId="{C743F68D-30CA-44CE-9EF3-EA4B22E15DC3}" dt="2024-07-03T22:16:59.757" v="2825" actId="478"/>
          <ac:picMkLst>
            <pc:docMk/>
            <pc:sldMk cId="1140119071" sldId="671"/>
            <ac:picMk id="5" creationId="{F315CC4E-3AF4-FBAA-C1A4-5FD928C46CCC}"/>
          </ac:picMkLst>
        </pc:picChg>
        <pc:picChg chg="mod">
          <ac:chgData name="Kuei, Kevin@DWR" userId="fba21217-e705-4c55-9169-ed7a02496608" providerId="ADAL" clId="{C743F68D-30CA-44CE-9EF3-EA4B22E15DC3}" dt="2024-07-03T22:16:53.144" v="2808" actId="14100"/>
          <ac:picMkLst>
            <pc:docMk/>
            <pc:sldMk cId="1140119071" sldId="671"/>
            <ac:picMk id="7" creationId="{53D8C7C9-840B-988B-4352-C6B0731F828C}"/>
          </ac:picMkLst>
        </pc:picChg>
        <pc:picChg chg="del">
          <ac:chgData name="Kuei, Kevin@DWR" userId="fba21217-e705-4c55-9169-ed7a02496608" providerId="ADAL" clId="{C743F68D-30CA-44CE-9EF3-EA4B22E15DC3}" dt="2024-07-03T22:16:46.670" v="2806" actId="478"/>
          <ac:picMkLst>
            <pc:docMk/>
            <pc:sldMk cId="1140119071" sldId="671"/>
            <ac:picMk id="9" creationId="{FFD2A69A-87F4-B207-707B-A6C39646C42F}"/>
          </ac:picMkLst>
        </pc:picChg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2640319671" sldId="671"/>
        </pc:sldMkLst>
      </pc:sldChg>
      <pc:sldChg chg="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918274123" sldId="672"/>
        </pc:sldMkLst>
      </pc:sldChg>
      <pc:sldChg chg="delSp modSp add del mod">
        <pc:chgData name="Kuei, Kevin@DWR" userId="fba21217-e705-4c55-9169-ed7a02496608" providerId="ADAL" clId="{C743F68D-30CA-44CE-9EF3-EA4B22E15DC3}" dt="2024-07-03T22:17:21.023" v="2844" actId="2696"/>
        <pc:sldMkLst>
          <pc:docMk/>
          <pc:sldMk cId="3085619060" sldId="672"/>
        </pc:sldMkLst>
        <pc:spChg chg="mod">
          <ac:chgData name="Kuei, Kevin@DWR" userId="fba21217-e705-4c55-9169-ed7a02496608" providerId="ADAL" clId="{C743F68D-30CA-44CE-9EF3-EA4B22E15DC3}" dt="2024-07-03T22:17:11.842" v="2843" actId="20577"/>
          <ac:spMkLst>
            <pc:docMk/>
            <pc:sldMk cId="3085619060" sldId="672"/>
            <ac:spMk id="2" creationId="{C8BD27DD-B394-278E-A00F-6474F4D2DA3E}"/>
          </ac:spMkLst>
        </pc:spChg>
        <pc:picChg chg="mod">
          <ac:chgData name="Kuei, Kevin@DWR" userId="fba21217-e705-4c55-9169-ed7a02496608" providerId="ADAL" clId="{C743F68D-30CA-44CE-9EF3-EA4B22E15DC3}" dt="2024-07-03T22:17:09.081" v="2830" actId="1076"/>
          <ac:picMkLst>
            <pc:docMk/>
            <pc:sldMk cId="3085619060" sldId="672"/>
            <ac:picMk id="5" creationId="{F315CC4E-3AF4-FBAA-C1A4-5FD928C46CCC}"/>
          </ac:picMkLst>
        </pc:picChg>
        <pc:picChg chg="del">
          <ac:chgData name="Kuei, Kevin@DWR" userId="fba21217-e705-4c55-9169-ed7a02496608" providerId="ADAL" clId="{C743F68D-30CA-44CE-9EF3-EA4B22E15DC3}" dt="2024-07-03T22:17:02.489" v="2827" actId="478"/>
          <ac:picMkLst>
            <pc:docMk/>
            <pc:sldMk cId="3085619060" sldId="672"/>
            <ac:picMk id="7" creationId="{53D8C7C9-840B-988B-4352-C6B0731F828C}"/>
          </ac:picMkLst>
        </pc:picChg>
        <pc:picChg chg="del">
          <ac:chgData name="Kuei, Kevin@DWR" userId="fba21217-e705-4c55-9169-ed7a02496608" providerId="ADAL" clId="{C743F68D-30CA-44CE-9EF3-EA4B22E15DC3}" dt="2024-07-03T22:17:02.038" v="2826" actId="478"/>
          <ac:picMkLst>
            <pc:docMk/>
            <pc:sldMk cId="3085619060" sldId="672"/>
            <ac:picMk id="9" creationId="{FFD2A69A-87F4-B207-707B-A6C39646C42F}"/>
          </ac:picMkLst>
        </pc:picChg>
      </pc:sldChg>
      <pc:sldChg chg="modSp new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2346198159" sldId="673"/>
        </pc:sldMkLst>
        <pc:spChg chg="mod">
          <ac:chgData name="Kuei, Kevin@DWR" userId="fba21217-e705-4c55-9169-ed7a02496608" providerId="ADAL" clId="{C743F68D-30CA-44CE-9EF3-EA4B22E15DC3}" dt="2024-07-03T22:19:10.763" v="2901" actId="20577"/>
          <ac:spMkLst>
            <pc:docMk/>
            <pc:sldMk cId="2346198159" sldId="673"/>
            <ac:spMk id="2" creationId="{10F866F5-4ECC-450B-2AC8-AA27B6192AD9}"/>
          </ac:spMkLst>
        </pc:spChg>
      </pc:sldChg>
      <pc:sldChg chg="modSp 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1617679143" sldId="674"/>
        </pc:sldMkLst>
        <pc:spChg chg="mod">
          <ac:chgData name="Kuei, Kevin@DWR" userId="fba21217-e705-4c55-9169-ed7a02496608" providerId="ADAL" clId="{C743F68D-30CA-44CE-9EF3-EA4B22E15DC3}" dt="2024-07-03T22:19:18.240" v="2905" actId="20577"/>
          <ac:spMkLst>
            <pc:docMk/>
            <pc:sldMk cId="1617679143" sldId="674"/>
            <ac:spMk id="2" creationId="{10F866F5-4ECC-450B-2AC8-AA27B6192AD9}"/>
          </ac:spMkLst>
        </pc:spChg>
      </pc:sldChg>
      <pc:sldChg chg="modSp 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235924370" sldId="675"/>
        </pc:sldMkLst>
        <pc:spChg chg="mod">
          <ac:chgData name="Kuei, Kevin@DWR" userId="fba21217-e705-4c55-9169-ed7a02496608" providerId="ADAL" clId="{C743F68D-30CA-44CE-9EF3-EA4B22E15DC3}" dt="2024-07-03T22:19:47.741" v="2978" actId="20577"/>
          <ac:spMkLst>
            <pc:docMk/>
            <pc:sldMk cId="235924370" sldId="675"/>
            <ac:spMk id="2" creationId="{10F866F5-4ECC-450B-2AC8-AA27B6192AD9}"/>
          </ac:spMkLst>
        </pc:spChg>
      </pc:sldChg>
      <pc:sldChg chg="modSp add mod modShow">
        <pc:chgData name="Kuei, Kevin@DWR" userId="fba21217-e705-4c55-9169-ed7a02496608" providerId="ADAL" clId="{C743F68D-30CA-44CE-9EF3-EA4B22E15DC3}" dt="2024-07-03T22:19:54.271" v="2979" actId="729"/>
        <pc:sldMkLst>
          <pc:docMk/>
          <pc:sldMk cId="354757281" sldId="676"/>
        </pc:sldMkLst>
        <pc:spChg chg="mod">
          <ac:chgData name="Kuei, Kevin@DWR" userId="fba21217-e705-4c55-9169-ed7a02496608" providerId="ADAL" clId="{C743F68D-30CA-44CE-9EF3-EA4B22E15DC3}" dt="2024-07-03T22:19:41.707" v="2963" actId="20577"/>
          <ac:spMkLst>
            <pc:docMk/>
            <pc:sldMk cId="354757281" sldId="676"/>
            <ac:spMk id="2" creationId="{10F866F5-4ECC-450B-2AC8-AA27B6192AD9}"/>
          </ac:spMkLst>
        </pc:spChg>
      </pc:sldChg>
      <pc:sldChg chg="modSp add mod">
        <pc:chgData name="Kuei, Kevin@DWR" userId="fba21217-e705-4c55-9169-ed7a02496608" providerId="ADAL" clId="{C743F68D-30CA-44CE-9EF3-EA4B22E15DC3}" dt="2024-07-03T23:21:19.993" v="4525" actId="20577"/>
        <pc:sldMkLst>
          <pc:docMk/>
          <pc:sldMk cId="1480804430" sldId="677"/>
        </pc:sldMkLst>
        <pc:spChg chg="mod">
          <ac:chgData name="Kuei, Kevin@DWR" userId="fba21217-e705-4c55-9169-ed7a02496608" providerId="ADAL" clId="{C743F68D-30CA-44CE-9EF3-EA4B22E15DC3}" dt="2024-07-03T23:21:19.993" v="4525" actId="20577"/>
          <ac:spMkLst>
            <pc:docMk/>
            <pc:sldMk cId="1480804430" sldId="677"/>
            <ac:spMk id="3" creationId="{9B49039E-4DAC-4D84-8B4D-02568FBEE742}"/>
          </ac:spMkLst>
        </pc:spChg>
      </pc:sldChg>
      <pc:sldChg chg="addSp delSp modSp new mod">
        <pc:chgData name="Kuei, Kevin@DWR" userId="fba21217-e705-4c55-9169-ed7a02496608" providerId="ADAL" clId="{C743F68D-30CA-44CE-9EF3-EA4B22E15DC3}" dt="2024-07-03T23:36:24.864" v="4638" actId="21"/>
        <pc:sldMkLst>
          <pc:docMk/>
          <pc:sldMk cId="2736840447" sldId="678"/>
        </pc:sldMkLst>
        <pc:spChg chg="mod">
          <ac:chgData name="Kuei, Kevin@DWR" userId="fba21217-e705-4c55-9169-ed7a02496608" providerId="ADAL" clId="{C743F68D-30CA-44CE-9EF3-EA4B22E15DC3}" dt="2024-07-03T23:36:22.514" v="4637" actId="20577"/>
          <ac:spMkLst>
            <pc:docMk/>
            <pc:sldMk cId="2736840447" sldId="678"/>
            <ac:spMk id="2" creationId="{E91081BA-5F3B-9D39-A0E2-AEA958AC886B}"/>
          </ac:spMkLst>
        </pc:spChg>
        <pc:spChg chg="del">
          <ac:chgData name="Kuei, Kevin@DWR" userId="fba21217-e705-4c55-9169-ed7a02496608" providerId="ADAL" clId="{C743F68D-30CA-44CE-9EF3-EA4B22E15DC3}" dt="2024-07-03T23:00:18.106" v="3866" actId="478"/>
          <ac:spMkLst>
            <pc:docMk/>
            <pc:sldMk cId="2736840447" sldId="678"/>
            <ac:spMk id="3" creationId="{2DB9D0F6-08AA-5BFD-8E5E-39415BD9A968}"/>
          </ac:spMkLst>
        </pc:spChg>
        <pc:spChg chg="add mod">
          <ac:chgData name="Kuei, Kevin@DWR" userId="fba21217-e705-4c55-9169-ed7a02496608" providerId="ADAL" clId="{C743F68D-30CA-44CE-9EF3-EA4B22E15DC3}" dt="2024-07-03T23:02:37.885" v="3902" actId="1076"/>
          <ac:spMkLst>
            <pc:docMk/>
            <pc:sldMk cId="2736840447" sldId="678"/>
            <ac:spMk id="9" creationId="{E8E02775-F4E4-EC70-0A24-5B79D1CB6162}"/>
          </ac:spMkLst>
        </pc:spChg>
        <pc:spChg chg="add mod">
          <ac:chgData name="Kuei, Kevin@DWR" userId="fba21217-e705-4c55-9169-ed7a02496608" providerId="ADAL" clId="{C743F68D-30CA-44CE-9EF3-EA4B22E15DC3}" dt="2024-07-03T23:03:58.822" v="3948" actId="1076"/>
          <ac:spMkLst>
            <pc:docMk/>
            <pc:sldMk cId="2736840447" sldId="678"/>
            <ac:spMk id="10" creationId="{B9E5B0E0-1843-C714-5FC6-EAC047F9C36C}"/>
          </ac:spMkLst>
        </pc:spChg>
        <pc:spChg chg="add mod">
          <ac:chgData name="Kuei, Kevin@DWR" userId="fba21217-e705-4c55-9169-ed7a02496608" providerId="ADAL" clId="{C743F68D-30CA-44CE-9EF3-EA4B22E15DC3}" dt="2024-07-03T23:03:27.863" v="3945" actId="1076"/>
          <ac:spMkLst>
            <pc:docMk/>
            <pc:sldMk cId="2736840447" sldId="678"/>
            <ac:spMk id="11" creationId="{C57132D7-84CB-9AE0-CDC2-3D8D33764596}"/>
          </ac:spMkLst>
        </pc:spChg>
        <pc:picChg chg="add mod modCrop">
          <ac:chgData name="Kuei, Kevin@DWR" userId="fba21217-e705-4c55-9169-ed7a02496608" providerId="ADAL" clId="{C743F68D-30CA-44CE-9EF3-EA4B22E15DC3}" dt="2024-07-03T23:02:35.329" v="3901" actId="1076"/>
          <ac:picMkLst>
            <pc:docMk/>
            <pc:sldMk cId="2736840447" sldId="678"/>
            <ac:picMk id="5" creationId="{B1EA7300-656E-24B2-C68F-6EC282CF2512}"/>
          </ac:picMkLst>
        </pc:picChg>
        <pc:picChg chg="add del mod">
          <ac:chgData name="Kuei, Kevin@DWR" userId="fba21217-e705-4c55-9169-ed7a02496608" providerId="ADAL" clId="{C743F68D-30CA-44CE-9EF3-EA4B22E15DC3}" dt="2024-07-03T23:01:53.457" v="3876" actId="21"/>
          <ac:picMkLst>
            <pc:docMk/>
            <pc:sldMk cId="2736840447" sldId="678"/>
            <ac:picMk id="7" creationId="{97D6E092-7E8C-DF74-4684-3D73A1C91E73}"/>
          </ac:picMkLst>
        </pc:picChg>
        <pc:picChg chg="add del mod">
          <ac:chgData name="Kuei, Kevin@DWR" userId="fba21217-e705-4c55-9169-ed7a02496608" providerId="ADAL" clId="{C743F68D-30CA-44CE-9EF3-EA4B22E15DC3}" dt="2024-07-03T23:02:11.950" v="3886" actId="21"/>
          <ac:picMkLst>
            <pc:docMk/>
            <pc:sldMk cId="2736840447" sldId="678"/>
            <ac:picMk id="8" creationId="{97D6E092-7E8C-DF74-4684-3D73A1C91E73}"/>
          </ac:picMkLst>
        </pc:picChg>
        <pc:picChg chg="add del mod">
          <ac:chgData name="Kuei, Kevin@DWR" userId="fba21217-e705-4c55-9169-ed7a02496608" providerId="ADAL" clId="{C743F68D-30CA-44CE-9EF3-EA4B22E15DC3}" dt="2024-07-03T23:36:24.864" v="4638" actId="21"/>
          <ac:picMkLst>
            <pc:docMk/>
            <pc:sldMk cId="2736840447" sldId="678"/>
            <ac:picMk id="15" creationId="{DD9338BF-F26F-A7CC-5233-17BEA931BE71}"/>
          </ac:picMkLst>
        </pc:picChg>
        <pc:cxnChg chg="add mod">
          <ac:chgData name="Kuei, Kevin@DWR" userId="fba21217-e705-4c55-9169-ed7a02496608" providerId="ADAL" clId="{C743F68D-30CA-44CE-9EF3-EA4B22E15DC3}" dt="2024-07-03T23:03:25.045" v="3944" actId="14100"/>
          <ac:cxnSpMkLst>
            <pc:docMk/>
            <pc:sldMk cId="2736840447" sldId="678"/>
            <ac:cxnSpMk id="13" creationId="{F0103DA4-5620-2179-5603-7812BACB2BB6}"/>
          </ac:cxnSpMkLst>
        </pc:cxnChg>
      </pc:sldChg>
      <pc:sldChg chg="addSp delSp modSp new mod ord">
        <pc:chgData name="Kuei, Kevin@DWR" userId="fba21217-e705-4c55-9169-ed7a02496608" providerId="ADAL" clId="{C743F68D-30CA-44CE-9EF3-EA4B22E15DC3}" dt="2024-07-03T23:41:03.432" v="4974" actId="1076"/>
        <pc:sldMkLst>
          <pc:docMk/>
          <pc:sldMk cId="2200151199" sldId="679"/>
        </pc:sldMkLst>
        <pc:spChg chg="mod">
          <ac:chgData name="Kuei, Kevin@DWR" userId="fba21217-e705-4c55-9169-ed7a02496608" providerId="ADAL" clId="{C743F68D-30CA-44CE-9EF3-EA4B22E15DC3}" dt="2024-07-03T23:36:27.007" v="4642" actId="20577"/>
          <ac:spMkLst>
            <pc:docMk/>
            <pc:sldMk cId="2200151199" sldId="679"/>
            <ac:spMk id="2" creationId="{F69A2F1C-5744-04EA-D73A-D3F2DA8AAA48}"/>
          </ac:spMkLst>
        </pc:spChg>
        <pc:spChg chg="del">
          <ac:chgData name="Kuei, Kevin@DWR" userId="fba21217-e705-4c55-9169-ed7a02496608" providerId="ADAL" clId="{C743F68D-30CA-44CE-9EF3-EA4B22E15DC3}" dt="2024-07-03T23:01:33.041" v="3874" actId="478"/>
          <ac:spMkLst>
            <pc:docMk/>
            <pc:sldMk cId="2200151199" sldId="679"/>
            <ac:spMk id="3" creationId="{610D0C0A-4DE5-292F-BFDB-6F8EAAB0686E}"/>
          </ac:spMkLst>
        </pc:spChg>
        <pc:spChg chg="add mod">
          <ac:chgData name="Kuei, Kevin@DWR" userId="fba21217-e705-4c55-9169-ed7a02496608" providerId="ADAL" clId="{C743F68D-30CA-44CE-9EF3-EA4B22E15DC3}" dt="2024-07-03T23:04:07.881" v="3958" actId="1076"/>
          <ac:spMkLst>
            <pc:docMk/>
            <pc:sldMk cId="2200151199" sldId="679"/>
            <ac:spMk id="4" creationId="{DF1DB164-6CC6-3573-3840-2871CE16EB34}"/>
          </ac:spMkLst>
        </pc:spChg>
        <pc:spChg chg="add mod">
          <ac:chgData name="Kuei, Kevin@DWR" userId="fba21217-e705-4c55-9169-ed7a02496608" providerId="ADAL" clId="{C743F68D-30CA-44CE-9EF3-EA4B22E15DC3}" dt="2024-07-03T23:04:13.056" v="3963" actId="1076"/>
          <ac:spMkLst>
            <pc:docMk/>
            <pc:sldMk cId="2200151199" sldId="679"/>
            <ac:spMk id="5" creationId="{42E6A76C-275D-38D3-F457-8705066B3240}"/>
          </ac:spMkLst>
        </pc:spChg>
        <pc:spChg chg="add mod">
          <ac:chgData name="Kuei, Kevin@DWR" userId="fba21217-e705-4c55-9169-ed7a02496608" providerId="ADAL" clId="{C743F68D-30CA-44CE-9EF3-EA4B22E15DC3}" dt="2024-07-03T23:04:27.682" v="3991" actId="1076"/>
          <ac:spMkLst>
            <pc:docMk/>
            <pc:sldMk cId="2200151199" sldId="679"/>
            <ac:spMk id="6" creationId="{90E436E7-394C-CEFC-F8B3-F9C1AFB9A543}"/>
          </ac:spMkLst>
        </pc:spChg>
        <pc:graphicFrameChg chg="add mod modGraphic">
          <ac:chgData name="Kuei, Kevin@DWR" userId="fba21217-e705-4c55-9169-ed7a02496608" providerId="ADAL" clId="{C743F68D-30CA-44CE-9EF3-EA4B22E15DC3}" dt="2024-07-03T23:41:03.432" v="4974" actId="1076"/>
          <ac:graphicFrameMkLst>
            <pc:docMk/>
            <pc:sldMk cId="2200151199" sldId="679"/>
            <ac:graphicFrameMk id="11" creationId="{2B0A83FC-90E6-2CD2-FC39-11E08F83BC1D}"/>
          </ac:graphicFrameMkLst>
        </pc:graphicFrameChg>
        <pc:picChg chg="add del mod">
          <ac:chgData name="Kuei, Kevin@DWR" userId="fba21217-e705-4c55-9169-ed7a02496608" providerId="ADAL" clId="{C743F68D-30CA-44CE-9EF3-EA4B22E15DC3}" dt="2024-07-03T23:02:03.053" v="3882" actId="21"/>
          <ac:picMkLst>
            <pc:docMk/>
            <pc:sldMk cId="2200151199" sldId="679"/>
            <ac:picMk id="7" creationId="{97D6E092-7E8C-DF74-4684-3D73A1C91E73}"/>
          </ac:picMkLst>
        </pc:picChg>
        <pc:picChg chg="add mod">
          <ac:chgData name="Kuei, Kevin@DWR" userId="fba21217-e705-4c55-9169-ed7a02496608" providerId="ADAL" clId="{C743F68D-30CA-44CE-9EF3-EA4B22E15DC3}" dt="2024-07-03T23:04:21.246" v="3988" actId="1076"/>
          <ac:picMkLst>
            <pc:docMk/>
            <pc:sldMk cId="2200151199" sldId="679"/>
            <ac:picMk id="8" creationId="{97D6E092-7E8C-DF74-4684-3D73A1C91E73}"/>
          </ac:picMkLst>
        </pc:picChg>
        <pc:picChg chg="add del mod">
          <ac:chgData name="Kuei, Kevin@DWR" userId="fba21217-e705-4c55-9169-ed7a02496608" providerId="ADAL" clId="{C743F68D-30CA-44CE-9EF3-EA4B22E15DC3}" dt="2024-07-03T23:36:17.260" v="4631" actId="21"/>
          <ac:picMkLst>
            <pc:docMk/>
            <pc:sldMk cId="2200151199" sldId="679"/>
            <ac:picMk id="10" creationId="{DD9338BF-F26F-A7CC-5233-17BEA931BE71}"/>
          </ac:picMkLst>
        </pc:picChg>
        <pc:picChg chg="add del mod modCrop">
          <ac:chgData name="Kuei, Kevin@DWR" userId="fba21217-e705-4c55-9169-ed7a02496608" providerId="ADAL" clId="{C743F68D-30CA-44CE-9EF3-EA4B22E15DC3}" dt="2024-07-03T23:39:19.496" v="4917" actId="478"/>
          <ac:picMkLst>
            <pc:docMk/>
            <pc:sldMk cId="2200151199" sldId="679"/>
            <ac:picMk id="15" creationId="{DD9338BF-F26F-A7CC-5233-17BEA931BE71}"/>
          </ac:picMkLst>
        </pc:picChg>
      </pc:sldChg>
      <pc:sldChg chg="modSp add del mod">
        <pc:chgData name="Kuei, Kevin@DWR" userId="fba21217-e705-4c55-9169-ed7a02496608" providerId="ADAL" clId="{C743F68D-30CA-44CE-9EF3-EA4B22E15DC3}" dt="2024-07-03T23:33:31.085" v="4623" actId="47"/>
        <pc:sldMkLst>
          <pc:docMk/>
          <pc:sldMk cId="1404082051" sldId="680"/>
        </pc:sldMkLst>
        <pc:spChg chg="mod">
          <ac:chgData name="Kuei, Kevin@DWR" userId="fba21217-e705-4c55-9169-ed7a02496608" providerId="ADAL" clId="{C743F68D-30CA-44CE-9EF3-EA4B22E15DC3}" dt="2024-07-03T23:31:19.956" v="4565" actId="20577"/>
          <ac:spMkLst>
            <pc:docMk/>
            <pc:sldMk cId="1404082051" sldId="680"/>
            <ac:spMk id="2" creationId="{3F9BAD75-65F8-E695-643C-9AA83712EE7C}"/>
          </ac:spMkLst>
        </pc:spChg>
        <pc:grpChg chg="mod">
          <ac:chgData name="Kuei, Kevin@DWR" userId="fba21217-e705-4c55-9169-ed7a02496608" providerId="ADAL" clId="{C743F68D-30CA-44CE-9EF3-EA4B22E15DC3}" dt="2024-07-03T23:31:22.075" v="4566" actId="1076"/>
          <ac:grpSpMkLst>
            <pc:docMk/>
            <pc:sldMk cId="1404082051" sldId="680"/>
            <ac:grpSpMk id="3" creationId="{67E92429-2046-4430-E47B-D95402409B66}"/>
          </ac:grpSpMkLst>
        </pc:grpChg>
      </pc:sldChg>
    </pc:docChg>
  </pc:docChgLst>
  <pc:docChgLst>
    <pc:chgData name="Kuei, Kevin@DWR" userId="fba21217-e705-4c55-9169-ed7a02496608" providerId="ADAL" clId="{E9F68C26-5D2B-4D94-924C-3A9BC7F9B703}"/>
    <pc:docChg chg="undo custSel addSld delSld modSld sldOrd">
      <pc:chgData name="Kuei, Kevin@DWR" userId="fba21217-e705-4c55-9169-ed7a02496608" providerId="ADAL" clId="{E9F68C26-5D2B-4D94-924C-3A9BC7F9B703}" dt="2024-06-21T02:06:11.077" v="4290" actId="21"/>
      <pc:docMkLst>
        <pc:docMk/>
      </pc:docMkLst>
      <pc:sldChg chg="modSp mod">
        <pc:chgData name="Kuei, Kevin@DWR" userId="fba21217-e705-4c55-9169-ed7a02496608" providerId="ADAL" clId="{E9F68C26-5D2B-4D94-924C-3A9BC7F9B703}" dt="2024-06-16T18:53:16.826" v="1206" actId="20577"/>
        <pc:sldMkLst>
          <pc:docMk/>
          <pc:sldMk cId="718139339" sldId="553"/>
        </pc:sldMkLst>
        <pc:spChg chg="mod">
          <ac:chgData name="Kuei, Kevin@DWR" userId="fba21217-e705-4c55-9169-ed7a02496608" providerId="ADAL" clId="{E9F68C26-5D2B-4D94-924C-3A9BC7F9B703}" dt="2024-06-16T18:53:16.826" v="1206" actId="20577"/>
          <ac:spMkLst>
            <pc:docMk/>
            <pc:sldMk cId="718139339" sldId="553"/>
            <ac:spMk id="4" creationId="{02986FC3-DAF4-FC61-283E-931D83ECE033}"/>
          </ac:spMkLst>
        </pc:spChg>
      </pc:sldChg>
      <pc:sldChg chg="modSp mod">
        <pc:chgData name="Kuei, Kevin@DWR" userId="fba21217-e705-4c55-9169-ed7a02496608" providerId="ADAL" clId="{E9F68C26-5D2B-4D94-924C-3A9BC7F9B703}" dt="2024-06-19T02:28:40.897" v="2118" actId="20577"/>
        <pc:sldMkLst>
          <pc:docMk/>
          <pc:sldMk cId="1873956697" sldId="560"/>
        </pc:sldMkLst>
        <pc:spChg chg="mod">
          <ac:chgData name="Kuei, Kevin@DWR" userId="fba21217-e705-4c55-9169-ed7a02496608" providerId="ADAL" clId="{E9F68C26-5D2B-4D94-924C-3A9BC7F9B703}" dt="2024-06-19T02:28:40.897" v="2118" actId="20577"/>
          <ac:spMkLst>
            <pc:docMk/>
            <pc:sldMk cId="1873956697" sldId="560"/>
            <ac:spMk id="2" creationId="{56832B68-1B9B-6B3C-503F-B9A6CFED5FA6}"/>
          </ac:spMkLst>
        </pc:spChg>
      </pc:sldChg>
      <pc:sldChg chg="modSp mod">
        <pc:chgData name="Kuei, Kevin@DWR" userId="fba21217-e705-4c55-9169-ed7a02496608" providerId="ADAL" clId="{E9F68C26-5D2B-4D94-924C-3A9BC7F9B703}" dt="2024-06-16T18:54:44.994" v="1405" actId="20577"/>
        <pc:sldMkLst>
          <pc:docMk/>
          <pc:sldMk cId="886156470" sldId="565"/>
        </pc:sldMkLst>
        <pc:spChg chg="mod">
          <ac:chgData name="Kuei, Kevin@DWR" userId="fba21217-e705-4c55-9169-ed7a02496608" providerId="ADAL" clId="{E9F68C26-5D2B-4D94-924C-3A9BC7F9B703}" dt="2024-06-16T18:54:44.994" v="1405" actId="20577"/>
          <ac:spMkLst>
            <pc:docMk/>
            <pc:sldMk cId="886156470" sldId="565"/>
            <ac:spMk id="3" creationId="{8AACC8CE-8E6B-E54D-43E9-680C22743CB3}"/>
          </ac:spMkLst>
        </pc:spChg>
      </pc:sldChg>
      <pc:sldChg chg="addSp modSp mod">
        <pc:chgData name="Kuei, Kevin@DWR" userId="fba21217-e705-4c55-9169-ed7a02496608" providerId="ADAL" clId="{E9F68C26-5D2B-4D94-924C-3A9BC7F9B703}" dt="2024-06-16T18:52:35.571" v="1200" actId="1076"/>
        <pc:sldMkLst>
          <pc:docMk/>
          <pc:sldMk cId="3848362779" sldId="568"/>
        </pc:sldMkLst>
        <pc:spChg chg="mod">
          <ac:chgData name="Kuei, Kevin@DWR" userId="fba21217-e705-4c55-9169-ed7a02496608" providerId="ADAL" clId="{E9F68C26-5D2B-4D94-924C-3A9BC7F9B703}" dt="2024-06-16T18:52:35.571" v="1200" actId="1076"/>
          <ac:spMkLst>
            <pc:docMk/>
            <pc:sldMk cId="3848362779" sldId="568"/>
            <ac:spMk id="6" creationId="{1E812D7F-B16B-4474-2994-48899901FFB0}"/>
          </ac:spMkLst>
        </pc:spChg>
        <pc:spChg chg="mod">
          <ac:chgData name="Kuei, Kevin@DWR" userId="fba21217-e705-4c55-9169-ed7a02496608" providerId="ADAL" clId="{E9F68C26-5D2B-4D94-924C-3A9BC7F9B703}" dt="2024-06-16T18:52:21.886" v="1195" actId="14838"/>
          <ac:spMkLst>
            <pc:docMk/>
            <pc:sldMk cId="3848362779" sldId="568"/>
            <ac:spMk id="8" creationId="{40D5FD4D-6058-3568-0360-00B915228A88}"/>
          </ac:spMkLst>
        </pc:spChg>
        <pc:cxnChg chg="add mod">
          <ac:chgData name="Kuei, Kevin@DWR" userId="fba21217-e705-4c55-9169-ed7a02496608" providerId="ADAL" clId="{E9F68C26-5D2B-4D94-924C-3A9BC7F9B703}" dt="2024-06-16T18:51:31.766" v="1128" actId="1582"/>
          <ac:cxnSpMkLst>
            <pc:docMk/>
            <pc:sldMk cId="3848362779" sldId="568"/>
            <ac:cxnSpMk id="7" creationId="{7AEAEEFE-EEB0-1417-9666-8F0830D350FA}"/>
          </ac:cxnSpMkLst>
        </pc:cxnChg>
      </pc:sldChg>
      <pc:sldChg chg="modSp mod">
        <pc:chgData name="Kuei, Kevin@DWR" userId="fba21217-e705-4c55-9169-ed7a02496608" providerId="ADAL" clId="{E9F68C26-5D2B-4D94-924C-3A9BC7F9B703}" dt="2024-06-16T18:52:54.506" v="1202" actId="732"/>
        <pc:sldMkLst>
          <pc:docMk/>
          <pc:sldMk cId="3694990679" sldId="569"/>
        </pc:sldMkLst>
        <pc:picChg chg="mod modCrop">
          <ac:chgData name="Kuei, Kevin@DWR" userId="fba21217-e705-4c55-9169-ed7a02496608" providerId="ADAL" clId="{E9F68C26-5D2B-4D94-924C-3A9BC7F9B703}" dt="2024-06-16T18:52:54.506" v="1202" actId="732"/>
          <ac:picMkLst>
            <pc:docMk/>
            <pc:sldMk cId="3694990679" sldId="569"/>
            <ac:picMk id="5" creationId="{F86A5D92-E850-8E5D-BC3C-D5084F427805}"/>
          </ac:picMkLst>
        </pc:picChg>
      </pc:sldChg>
      <pc:sldChg chg="addSp delSp modSp mod">
        <pc:chgData name="Kuei, Kevin@DWR" userId="fba21217-e705-4c55-9169-ed7a02496608" providerId="ADAL" clId="{E9F68C26-5D2B-4D94-924C-3A9BC7F9B703}" dt="2024-06-19T02:04:20.641" v="1740" actId="14100"/>
        <pc:sldMkLst>
          <pc:docMk/>
          <pc:sldMk cId="2455754729" sldId="571"/>
        </pc:sldMkLst>
        <pc:graphicFrameChg chg="add mod">
          <ac:chgData name="Kuei, Kevin@DWR" userId="fba21217-e705-4c55-9169-ed7a02496608" providerId="ADAL" clId="{E9F68C26-5D2B-4D94-924C-3A9BC7F9B703}" dt="2024-06-19T02:04:08.874" v="1732"/>
          <ac:graphicFrameMkLst>
            <pc:docMk/>
            <pc:sldMk cId="2455754729" sldId="571"/>
            <ac:graphicFrameMk id="4" creationId="{35856AAA-FD59-4C82-A4C2-E34C25340560}"/>
          </ac:graphicFrameMkLst>
        </pc:graphicFrameChg>
        <pc:graphicFrameChg chg="del">
          <ac:chgData name="Kuei, Kevin@DWR" userId="fba21217-e705-4c55-9169-ed7a02496608" providerId="ADAL" clId="{E9F68C26-5D2B-4D94-924C-3A9BC7F9B703}" dt="2024-06-19T02:04:12.971" v="1736" actId="478"/>
          <ac:graphicFrameMkLst>
            <pc:docMk/>
            <pc:sldMk cId="2455754729" sldId="571"/>
            <ac:graphicFrameMk id="6" creationId="{35856AAA-FD59-4C82-A4C2-E34C25340560}"/>
          </ac:graphicFrameMkLst>
        </pc:graphicFrameChg>
        <pc:graphicFrameChg chg="add del mod">
          <ac:chgData name="Kuei, Kevin@DWR" userId="fba21217-e705-4c55-9169-ed7a02496608" providerId="ADAL" clId="{E9F68C26-5D2B-4D94-924C-3A9BC7F9B703}" dt="2024-06-19T02:04:11.842" v="1735" actId="21"/>
          <ac:graphicFrameMkLst>
            <pc:docMk/>
            <pc:sldMk cId="2455754729" sldId="571"/>
            <ac:graphicFrameMk id="7" creationId="{35856AAA-FD59-4C82-A4C2-E34C25340560}"/>
          </ac:graphicFrameMkLst>
        </pc:graphicFrameChg>
        <pc:graphicFrameChg chg="add mod ord">
          <ac:chgData name="Kuei, Kevin@DWR" userId="fba21217-e705-4c55-9169-ed7a02496608" providerId="ADAL" clId="{E9F68C26-5D2B-4D94-924C-3A9BC7F9B703}" dt="2024-06-19T02:04:17.143" v="1739" actId="167"/>
          <ac:graphicFrameMkLst>
            <pc:docMk/>
            <pc:sldMk cId="2455754729" sldId="571"/>
            <ac:graphicFrameMk id="8" creationId="{35856AAA-FD59-4C82-A4C2-E34C25340560}"/>
          </ac:graphicFrameMkLst>
        </pc:graphicFrameChg>
        <pc:cxnChg chg="mod">
          <ac:chgData name="Kuei, Kevin@DWR" userId="fba21217-e705-4c55-9169-ed7a02496608" providerId="ADAL" clId="{E9F68C26-5D2B-4D94-924C-3A9BC7F9B703}" dt="2024-06-19T02:04:20.641" v="1740" actId="14100"/>
          <ac:cxnSpMkLst>
            <pc:docMk/>
            <pc:sldMk cId="2455754729" sldId="571"/>
            <ac:cxnSpMk id="5" creationId="{557E1407-ABA7-924A-5D1C-0F84930F5B3B}"/>
          </ac:cxnSpMkLst>
        </pc:cxnChg>
      </pc:sldChg>
      <pc:sldChg chg="addSp delSp modSp mod">
        <pc:chgData name="Kuei, Kevin@DWR" userId="fba21217-e705-4c55-9169-ed7a02496608" providerId="ADAL" clId="{E9F68C26-5D2B-4D94-924C-3A9BC7F9B703}" dt="2024-06-19T02:18:53.253" v="2010"/>
        <pc:sldMkLst>
          <pc:docMk/>
          <pc:sldMk cId="28443411" sldId="572"/>
        </pc:sldMkLst>
        <pc:picChg chg="del mod">
          <ac:chgData name="Kuei, Kevin@DWR" userId="fba21217-e705-4c55-9169-ed7a02496608" providerId="ADAL" clId="{E9F68C26-5D2B-4D94-924C-3A9BC7F9B703}" dt="2024-06-19T02:18:53.081" v="2009" actId="478"/>
          <ac:picMkLst>
            <pc:docMk/>
            <pc:sldMk cId="28443411" sldId="572"/>
            <ac:picMk id="4" creationId="{71A2E967-7209-693E-CFF1-B23BF5FCD065}"/>
          </ac:picMkLst>
        </pc:picChg>
        <pc:picChg chg="add del mod">
          <ac:chgData name="Kuei, Kevin@DWR" userId="fba21217-e705-4c55-9169-ed7a02496608" providerId="ADAL" clId="{E9F68C26-5D2B-4D94-924C-3A9BC7F9B703}" dt="2024-06-19T02:18:51.931" v="2008" actId="21"/>
          <ac:picMkLst>
            <pc:docMk/>
            <pc:sldMk cId="28443411" sldId="572"/>
            <ac:picMk id="5" creationId="{371E4EBC-7954-5FFC-E4FF-85F15FFF34B2}"/>
          </ac:picMkLst>
        </pc:picChg>
        <pc:picChg chg="add mod">
          <ac:chgData name="Kuei, Kevin@DWR" userId="fba21217-e705-4c55-9169-ed7a02496608" providerId="ADAL" clId="{E9F68C26-5D2B-4D94-924C-3A9BC7F9B703}" dt="2024-06-19T02:18:53.253" v="2010"/>
          <ac:picMkLst>
            <pc:docMk/>
            <pc:sldMk cId="28443411" sldId="572"/>
            <ac:picMk id="6" creationId="{371E4EBC-7954-5FFC-E4FF-85F15FFF34B2}"/>
          </ac:picMkLst>
        </pc:picChg>
      </pc:sldChg>
      <pc:sldChg chg="modSp mod">
        <pc:chgData name="Kuei, Kevin@DWR" userId="fba21217-e705-4c55-9169-ed7a02496608" providerId="ADAL" clId="{E9F68C26-5D2B-4D94-924C-3A9BC7F9B703}" dt="2024-06-19T02:15:10.850" v="1749" actId="400"/>
        <pc:sldMkLst>
          <pc:docMk/>
          <pc:sldMk cId="4055547632" sldId="573"/>
        </pc:sldMkLst>
        <pc:graphicFrameChg chg="mod modGraphic">
          <ac:chgData name="Kuei, Kevin@DWR" userId="fba21217-e705-4c55-9169-ed7a02496608" providerId="ADAL" clId="{E9F68C26-5D2B-4D94-924C-3A9BC7F9B703}" dt="2024-06-19T02:15:10.850" v="1749" actId="400"/>
          <ac:graphicFrameMkLst>
            <pc:docMk/>
            <pc:sldMk cId="4055547632" sldId="573"/>
            <ac:graphicFrameMk id="3" creationId="{813341D0-1EC0-AF25-73DC-06967D1138FE}"/>
          </ac:graphicFrameMkLst>
        </pc:graphicFrameChg>
      </pc:sldChg>
      <pc:sldChg chg="addSp delSp modSp mod">
        <pc:chgData name="Kuei, Kevin@DWR" userId="fba21217-e705-4c55-9169-ed7a02496608" providerId="ADAL" clId="{E9F68C26-5D2B-4D94-924C-3A9BC7F9B703}" dt="2024-06-19T02:19:10.021" v="2018"/>
        <pc:sldMkLst>
          <pc:docMk/>
          <pc:sldMk cId="3275253317" sldId="574"/>
        </pc:sldMkLst>
        <pc:picChg chg="del mod">
          <ac:chgData name="Kuei, Kevin@DWR" userId="fba21217-e705-4c55-9169-ed7a02496608" providerId="ADAL" clId="{E9F68C26-5D2B-4D94-924C-3A9BC7F9B703}" dt="2024-06-19T02:19:09.835" v="2017" actId="478"/>
          <ac:picMkLst>
            <pc:docMk/>
            <pc:sldMk cId="3275253317" sldId="574"/>
            <ac:picMk id="5" creationId="{2FE6319D-861D-61E1-B64B-688FF46D996D}"/>
          </ac:picMkLst>
        </pc:picChg>
        <pc:picChg chg="add del mod">
          <ac:chgData name="Kuei, Kevin@DWR" userId="fba21217-e705-4c55-9169-ed7a02496608" providerId="ADAL" clId="{E9F68C26-5D2B-4D94-924C-3A9BC7F9B703}" dt="2024-06-19T02:19:08.711" v="2016" actId="21"/>
          <ac:picMkLst>
            <pc:docMk/>
            <pc:sldMk cId="3275253317" sldId="574"/>
            <ac:picMk id="6" creationId="{FCD0BF23-58EE-F3CF-A62B-721EE5CFEB91}"/>
          </ac:picMkLst>
        </pc:picChg>
        <pc:picChg chg="add mod">
          <ac:chgData name="Kuei, Kevin@DWR" userId="fba21217-e705-4c55-9169-ed7a02496608" providerId="ADAL" clId="{E9F68C26-5D2B-4D94-924C-3A9BC7F9B703}" dt="2024-06-19T02:19:10.021" v="2018"/>
          <ac:picMkLst>
            <pc:docMk/>
            <pc:sldMk cId="3275253317" sldId="574"/>
            <ac:picMk id="7" creationId="{FCD0BF23-58EE-F3CF-A62B-721EE5CFEB91}"/>
          </ac:picMkLst>
        </pc:picChg>
      </pc:sldChg>
      <pc:sldChg chg="addSp delSp modSp mod">
        <pc:chgData name="Kuei, Kevin@DWR" userId="fba21217-e705-4c55-9169-ed7a02496608" providerId="ADAL" clId="{E9F68C26-5D2B-4D94-924C-3A9BC7F9B703}" dt="2024-06-19T02:19:24.372" v="2024"/>
        <pc:sldMkLst>
          <pc:docMk/>
          <pc:sldMk cId="2718055317" sldId="578"/>
        </pc:sldMkLst>
        <pc:picChg chg="del">
          <ac:chgData name="Kuei, Kevin@DWR" userId="fba21217-e705-4c55-9169-ed7a02496608" providerId="ADAL" clId="{E9F68C26-5D2B-4D94-924C-3A9BC7F9B703}" dt="2024-06-19T02:19:24.139" v="2023" actId="478"/>
          <ac:picMkLst>
            <pc:docMk/>
            <pc:sldMk cId="2718055317" sldId="578"/>
            <ac:picMk id="3" creationId="{0897E5AC-CEB3-0C62-CDF8-74CDA5E1F993}"/>
          </ac:picMkLst>
        </pc:picChg>
        <pc:picChg chg="add del mod">
          <ac:chgData name="Kuei, Kevin@DWR" userId="fba21217-e705-4c55-9169-ed7a02496608" providerId="ADAL" clId="{E9F68C26-5D2B-4D94-924C-3A9BC7F9B703}" dt="2024-06-19T02:19:22.730" v="2022" actId="21"/>
          <ac:picMkLst>
            <pc:docMk/>
            <pc:sldMk cId="2718055317" sldId="578"/>
            <ac:picMk id="5" creationId="{1FA21834-601E-8B8A-C712-9D47FDB9C9E3}"/>
          </ac:picMkLst>
        </pc:picChg>
        <pc:picChg chg="add mod">
          <ac:chgData name="Kuei, Kevin@DWR" userId="fba21217-e705-4c55-9169-ed7a02496608" providerId="ADAL" clId="{E9F68C26-5D2B-4D94-924C-3A9BC7F9B703}" dt="2024-06-19T02:19:24.372" v="2024"/>
          <ac:picMkLst>
            <pc:docMk/>
            <pc:sldMk cId="2718055317" sldId="578"/>
            <ac:picMk id="6" creationId="{1FA21834-601E-8B8A-C712-9D47FDB9C9E3}"/>
          </ac:picMkLst>
        </pc:picChg>
      </pc:sldChg>
      <pc:sldChg chg="addSp modSp mod">
        <pc:chgData name="Kuei, Kevin@DWR" userId="fba21217-e705-4c55-9169-ed7a02496608" providerId="ADAL" clId="{E9F68C26-5D2B-4D94-924C-3A9BC7F9B703}" dt="2024-06-19T20:31:09.688" v="4261" actId="1076"/>
        <pc:sldMkLst>
          <pc:docMk/>
          <pc:sldMk cId="1604861173" sldId="580"/>
        </pc:sldMkLst>
        <pc:spChg chg="add mod">
          <ac:chgData name="Kuei, Kevin@DWR" userId="fba21217-e705-4c55-9169-ed7a02496608" providerId="ADAL" clId="{E9F68C26-5D2B-4D94-924C-3A9BC7F9B703}" dt="2024-06-19T20:31:09.688" v="4261" actId="1076"/>
          <ac:spMkLst>
            <pc:docMk/>
            <pc:sldMk cId="1604861173" sldId="580"/>
            <ac:spMk id="3" creationId="{C9A1C6BC-1224-36FB-5C12-72B9FB194D1F}"/>
          </ac:spMkLst>
        </pc:spChg>
      </pc:sldChg>
      <pc:sldChg chg="addSp delSp modSp mod">
        <pc:chgData name="Kuei, Kevin@DWR" userId="fba21217-e705-4c55-9169-ed7a02496608" providerId="ADAL" clId="{E9F68C26-5D2B-4D94-924C-3A9BC7F9B703}" dt="2024-06-19T20:30:55.787" v="4250" actId="1076"/>
        <pc:sldMkLst>
          <pc:docMk/>
          <pc:sldMk cId="1599104628" sldId="582"/>
        </pc:sldMkLst>
        <pc:picChg chg="add mod">
          <ac:chgData name="Kuei, Kevin@DWR" userId="fba21217-e705-4c55-9169-ed7a02496608" providerId="ADAL" clId="{E9F68C26-5D2B-4D94-924C-3A9BC7F9B703}" dt="2024-06-19T20:30:55.787" v="4250" actId="1076"/>
          <ac:picMkLst>
            <pc:docMk/>
            <pc:sldMk cId="1599104628" sldId="582"/>
            <ac:picMk id="4" creationId="{32C71592-AFD1-75FB-E98D-3D2CF5B14CCF}"/>
          </ac:picMkLst>
        </pc:picChg>
        <pc:picChg chg="add del mod">
          <ac:chgData name="Kuei, Kevin@DWR" userId="fba21217-e705-4c55-9169-ed7a02496608" providerId="ADAL" clId="{E9F68C26-5D2B-4D94-924C-3A9BC7F9B703}" dt="2024-06-19T02:54:43.902" v="3245" actId="21"/>
          <ac:picMkLst>
            <pc:docMk/>
            <pc:sldMk cId="1599104628" sldId="582"/>
            <ac:picMk id="4" creationId="{A0CC9458-8A7B-96C1-8AB8-4079953F70DD}"/>
          </ac:picMkLst>
        </pc:picChg>
      </pc:sldChg>
      <pc:sldChg chg="modSp mod">
        <pc:chgData name="Kuei, Kevin@DWR" userId="fba21217-e705-4c55-9169-ed7a02496608" providerId="ADAL" clId="{E9F68C26-5D2B-4D94-924C-3A9BC7F9B703}" dt="2024-06-19T02:17:47.665" v="1996" actId="20577"/>
        <pc:sldMkLst>
          <pc:docMk/>
          <pc:sldMk cId="2209709153" sldId="587"/>
        </pc:sldMkLst>
        <pc:spChg chg="mod">
          <ac:chgData name="Kuei, Kevin@DWR" userId="fba21217-e705-4c55-9169-ed7a02496608" providerId="ADAL" clId="{E9F68C26-5D2B-4D94-924C-3A9BC7F9B703}" dt="2024-06-19T02:17:47.665" v="1996" actId="20577"/>
          <ac:spMkLst>
            <pc:docMk/>
            <pc:sldMk cId="2209709153" sldId="587"/>
            <ac:spMk id="3" creationId="{8AACC8CE-8E6B-E54D-43E9-680C22743CB3}"/>
          </ac:spMkLst>
        </pc:spChg>
      </pc:sldChg>
      <pc:sldChg chg="modSp new mod">
        <pc:chgData name="Kuei, Kevin@DWR" userId="fba21217-e705-4c55-9169-ed7a02496608" providerId="ADAL" clId="{E9F68C26-5D2B-4D94-924C-3A9BC7F9B703}" dt="2024-06-19T00:26:57.825" v="1727" actId="20577"/>
        <pc:sldMkLst>
          <pc:docMk/>
          <pc:sldMk cId="2540084107" sldId="588"/>
        </pc:sldMkLst>
        <pc:spChg chg="mod">
          <ac:chgData name="Kuei, Kevin@DWR" userId="fba21217-e705-4c55-9169-ed7a02496608" providerId="ADAL" clId="{E9F68C26-5D2B-4D94-924C-3A9BC7F9B703}" dt="2024-06-16T18:47:21.235" v="8"/>
          <ac:spMkLst>
            <pc:docMk/>
            <pc:sldMk cId="2540084107" sldId="588"/>
            <ac:spMk id="2" creationId="{87F6FCCC-5E01-6D82-421E-575B7E6F290B}"/>
          </ac:spMkLst>
        </pc:spChg>
        <pc:spChg chg="mod">
          <ac:chgData name="Kuei, Kevin@DWR" userId="fba21217-e705-4c55-9169-ed7a02496608" providerId="ADAL" clId="{E9F68C26-5D2B-4D94-924C-3A9BC7F9B703}" dt="2024-06-19T00:26:57.825" v="1727" actId="20577"/>
          <ac:spMkLst>
            <pc:docMk/>
            <pc:sldMk cId="2540084107" sldId="588"/>
            <ac:spMk id="3" creationId="{B66F8DBF-55EC-F0F6-D549-95CA784ECD6D}"/>
          </ac:spMkLst>
        </pc:spChg>
      </pc:sldChg>
      <pc:sldChg chg="addSp delSp modSp add mod ord">
        <pc:chgData name="Kuei, Kevin@DWR" userId="fba21217-e705-4c55-9169-ed7a02496608" providerId="ADAL" clId="{E9F68C26-5D2B-4D94-924C-3A9BC7F9B703}" dt="2024-06-19T02:28:29.278" v="2098"/>
        <pc:sldMkLst>
          <pc:docMk/>
          <pc:sldMk cId="1892772094" sldId="589"/>
        </pc:sldMkLst>
        <pc:spChg chg="mod">
          <ac:chgData name="Kuei, Kevin@DWR" userId="fba21217-e705-4c55-9169-ed7a02496608" providerId="ADAL" clId="{E9F68C26-5D2B-4D94-924C-3A9BC7F9B703}" dt="2024-06-19T02:28:27.434" v="2096" actId="20577"/>
          <ac:spMkLst>
            <pc:docMk/>
            <pc:sldMk cId="1892772094" sldId="589"/>
            <ac:spMk id="2" creationId="{56832B68-1B9B-6B3C-503F-B9A6CFED5FA6}"/>
          </ac:spMkLst>
        </pc:spChg>
        <pc:spChg chg="del">
          <ac:chgData name="Kuei, Kevin@DWR" userId="fba21217-e705-4c55-9169-ed7a02496608" providerId="ADAL" clId="{E9F68C26-5D2B-4D94-924C-3A9BC7F9B703}" dt="2024-06-19T00:25:23" v="1726" actId="478"/>
          <ac:spMkLst>
            <pc:docMk/>
            <pc:sldMk cId="1892772094" sldId="589"/>
            <ac:spMk id="3" creationId="{36830649-02F7-DA35-0508-F0A29418F601}"/>
          </ac:spMkLst>
        </pc:spChg>
        <pc:spChg chg="del">
          <ac:chgData name="Kuei, Kevin@DWR" userId="fba21217-e705-4c55-9169-ed7a02496608" providerId="ADAL" clId="{E9F68C26-5D2B-4D94-924C-3A9BC7F9B703}" dt="2024-06-19T00:25:23" v="1726" actId="478"/>
          <ac:spMkLst>
            <pc:docMk/>
            <pc:sldMk cId="1892772094" sldId="589"/>
            <ac:spMk id="4" creationId="{E97DAA88-81CB-5AC8-C4DC-5C2B6F54EE63}"/>
          </ac:spMkLst>
        </pc:spChg>
        <pc:spChg chg="del">
          <ac:chgData name="Kuei, Kevin@DWR" userId="fba21217-e705-4c55-9169-ed7a02496608" providerId="ADAL" clId="{E9F68C26-5D2B-4D94-924C-3A9BC7F9B703}" dt="2024-06-19T00:25:23" v="1726" actId="478"/>
          <ac:spMkLst>
            <pc:docMk/>
            <pc:sldMk cId="1892772094" sldId="589"/>
            <ac:spMk id="6" creationId="{8101D5A2-2314-DE54-C438-F7FBEB888600}"/>
          </ac:spMkLst>
        </pc:spChg>
        <pc:spChg chg="del">
          <ac:chgData name="Kuei, Kevin@DWR" userId="fba21217-e705-4c55-9169-ed7a02496608" providerId="ADAL" clId="{E9F68C26-5D2B-4D94-924C-3A9BC7F9B703}" dt="2024-06-19T00:25:23" v="1726" actId="478"/>
          <ac:spMkLst>
            <pc:docMk/>
            <pc:sldMk cId="1892772094" sldId="589"/>
            <ac:spMk id="7" creationId="{88A72087-06A4-1AA7-1094-DF184CBB994B}"/>
          </ac:spMkLst>
        </pc:spChg>
        <pc:picChg chg="add mod">
          <ac:chgData name="Kuei, Kevin@DWR" userId="fba21217-e705-4c55-9169-ed7a02496608" providerId="ADAL" clId="{E9F68C26-5D2B-4D94-924C-3A9BC7F9B703}" dt="2024-06-19T02:27:54.976" v="2030" actId="1076"/>
          <ac:picMkLst>
            <pc:docMk/>
            <pc:sldMk cId="1892772094" sldId="589"/>
            <ac:picMk id="4" creationId="{1C002424-1CF2-7A61-7E6C-A8D07583A6B0}"/>
          </ac:picMkLst>
        </pc:picChg>
        <pc:picChg chg="del">
          <ac:chgData name="Kuei, Kevin@DWR" userId="fba21217-e705-4c55-9169-ed7a02496608" providerId="ADAL" clId="{E9F68C26-5D2B-4D94-924C-3A9BC7F9B703}" dt="2024-06-19T00:25:20.118" v="1725" actId="478"/>
          <ac:picMkLst>
            <pc:docMk/>
            <pc:sldMk cId="1892772094" sldId="589"/>
            <ac:picMk id="5" creationId="{872B2BB6-4195-79BD-FCEB-01C1B5589776}"/>
          </ac:picMkLst>
        </pc:picChg>
      </pc:sldChg>
      <pc:sldChg chg="addSp delSp modSp new mod">
        <pc:chgData name="Kuei, Kevin@DWR" userId="fba21217-e705-4c55-9169-ed7a02496608" providerId="ADAL" clId="{E9F68C26-5D2B-4D94-924C-3A9BC7F9B703}" dt="2024-06-19T02:28:35.301" v="2112" actId="20577"/>
        <pc:sldMkLst>
          <pc:docMk/>
          <pc:sldMk cId="2656267413" sldId="590"/>
        </pc:sldMkLst>
        <pc:spChg chg="mod">
          <ac:chgData name="Kuei, Kevin@DWR" userId="fba21217-e705-4c55-9169-ed7a02496608" providerId="ADAL" clId="{E9F68C26-5D2B-4D94-924C-3A9BC7F9B703}" dt="2024-06-19T02:28:35.301" v="2112" actId="20577"/>
          <ac:spMkLst>
            <pc:docMk/>
            <pc:sldMk cId="2656267413" sldId="590"/>
            <ac:spMk id="2" creationId="{F7A81CC7-09C8-BFF2-43E0-9795C24F54DE}"/>
          </ac:spMkLst>
        </pc:spChg>
        <pc:spChg chg="del">
          <ac:chgData name="Kuei, Kevin@DWR" userId="fba21217-e705-4c55-9169-ed7a02496608" providerId="ADAL" clId="{E9F68C26-5D2B-4D94-924C-3A9BC7F9B703}" dt="2024-06-19T02:28:03.606" v="2050" actId="478"/>
          <ac:spMkLst>
            <pc:docMk/>
            <pc:sldMk cId="2656267413" sldId="590"/>
            <ac:spMk id="3" creationId="{410042CA-6BCA-3FF1-1F73-AF16CAD3D939}"/>
          </ac:spMkLst>
        </pc:spChg>
        <pc:picChg chg="add mod">
          <ac:chgData name="Kuei, Kevin@DWR" userId="fba21217-e705-4c55-9169-ed7a02496608" providerId="ADAL" clId="{E9F68C26-5D2B-4D94-924C-3A9BC7F9B703}" dt="2024-06-19T02:28:13.626" v="2053" actId="1076"/>
          <ac:picMkLst>
            <pc:docMk/>
            <pc:sldMk cId="2656267413" sldId="590"/>
            <ac:picMk id="5" creationId="{B78DA39D-7356-0199-1243-774B6000B6B6}"/>
          </ac:picMkLst>
        </pc:picChg>
      </pc:sldChg>
      <pc:sldChg chg="modSp new mod">
        <pc:chgData name="Kuei, Kevin@DWR" userId="fba21217-e705-4c55-9169-ed7a02496608" providerId="ADAL" clId="{E9F68C26-5D2B-4D94-924C-3A9BC7F9B703}" dt="2024-06-19T15:22:15.213" v="4236" actId="20577"/>
        <pc:sldMkLst>
          <pc:docMk/>
          <pc:sldMk cId="3933082170" sldId="591"/>
        </pc:sldMkLst>
        <pc:spChg chg="mod">
          <ac:chgData name="Kuei, Kevin@DWR" userId="fba21217-e705-4c55-9169-ed7a02496608" providerId="ADAL" clId="{E9F68C26-5D2B-4D94-924C-3A9BC7F9B703}" dt="2024-06-19T02:29:40.485" v="2339" actId="20577"/>
          <ac:spMkLst>
            <pc:docMk/>
            <pc:sldMk cId="3933082170" sldId="591"/>
            <ac:spMk id="2" creationId="{F4F0C824-46DE-0A2E-E66E-9775CD7BCA4B}"/>
          </ac:spMkLst>
        </pc:spChg>
        <pc:spChg chg="mod">
          <ac:chgData name="Kuei, Kevin@DWR" userId="fba21217-e705-4c55-9169-ed7a02496608" providerId="ADAL" clId="{E9F68C26-5D2B-4D94-924C-3A9BC7F9B703}" dt="2024-06-19T15:22:15.213" v="4236" actId="20577"/>
          <ac:spMkLst>
            <pc:docMk/>
            <pc:sldMk cId="3933082170" sldId="591"/>
            <ac:spMk id="3" creationId="{9B49039E-4DAC-4D84-8B4D-02568FBEE742}"/>
          </ac:spMkLst>
        </pc:spChg>
      </pc:sldChg>
      <pc:sldChg chg="addSp delSp modSp new mod">
        <pc:chgData name="Kuei, Kevin@DWR" userId="fba21217-e705-4c55-9169-ed7a02496608" providerId="ADAL" clId="{E9F68C26-5D2B-4D94-924C-3A9BC7F9B703}" dt="2024-06-19T17:47:21.470" v="4247" actId="478"/>
        <pc:sldMkLst>
          <pc:docMk/>
          <pc:sldMk cId="3516837246" sldId="592"/>
        </pc:sldMkLst>
        <pc:spChg chg="mod">
          <ac:chgData name="Kuei, Kevin@DWR" userId="fba21217-e705-4c55-9169-ed7a02496608" providerId="ADAL" clId="{E9F68C26-5D2B-4D94-924C-3A9BC7F9B703}" dt="2024-06-19T03:38:25.074" v="3302" actId="20577"/>
          <ac:spMkLst>
            <pc:docMk/>
            <pc:sldMk cId="3516837246" sldId="592"/>
            <ac:spMk id="2" creationId="{D6A95F8F-44C4-CB9E-D06F-400ECBA1B357}"/>
          </ac:spMkLst>
        </pc:spChg>
        <pc:spChg chg="add mod">
          <ac:chgData name="Kuei, Kevin@DWR" userId="fba21217-e705-4c55-9169-ed7a02496608" providerId="ADAL" clId="{E9F68C26-5D2B-4D94-924C-3A9BC7F9B703}" dt="2024-06-19T15:41:47.826" v="4242" actId="164"/>
          <ac:spMkLst>
            <pc:docMk/>
            <pc:sldMk cId="3516837246" sldId="592"/>
            <ac:spMk id="3" creationId="{6EB6A8EA-0B02-C30A-F56A-A6CE4F4FE98B}"/>
          </ac:spMkLst>
        </pc:spChg>
        <pc:spChg chg="del">
          <ac:chgData name="Kuei, Kevin@DWR" userId="fba21217-e705-4c55-9169-ed7a02496608" providerId="ADAL" clId="{E9F68C26-5D2B-4D94-924C-3A9BC7F9B703}" dt="2024-06-19T02:54:48.297" v="3247" actId="478"/>
          <ac:spMkLst>
            <pc:docMk/>
            <pc:sldMk cId="3516837246" sldId="592"/>
            <ac:spMk id="3" creationId="{8F15224A-1C05-4F9D-F026-0054B1660816}"/>
          </ac:spMkLst>
        </pc:spChg>
        <pc:spChg chg="add mod">
          <ac:chgData name="Kuei, Kevin@DWR" userId="fba21217-e705-4c55-9169-ed7a02496608" providerId="ADAL" clId="{E9F68C26-5D2B-4D94-924C-3A9BC7F9B703}" dt="2024-06-19T03:38:30.100" v="3303" actId="164"/>
          <ac:spMkLst>
            <pc:docMk/>
            <pc:sldMk cId="3516837246" sldId="592"/>
            <ac:spMk id="5" creationId="{8BABFBA8-DD42-0D62-EF31-AD59059E0AE7}"/>
          </ac:spMkLst>
        </pc:spChg>
        <pc:spChg chg="add mod">
          <ac:chgData name="Kuei, Kevin@DWR" userId="fba21217-e705-4c55-9169-ed7a02496608" providerId="ADAL" clId="{E9F68C26-5D2B-4D94-924C-3A9BC7F9B703}" dt="2024-06-19T15:41:47.826" v="4242" actId="164"/>
          <ac:spMkLst>
            <pc:docMk/>
            <pc:sldMk cId="3516837246" sldId="592"/>
            <ac:spMk id="6" creationId="{B67E41A5-80EA-A711-A28C-A4DA3494934E}"/>
          </ac:spMkLst>
        </pc:spChg>
        <pc:spChg chg="add mod">
          <ac:chgData name="Kuei, Kevin@DWR" userId="fba21217-e705-4c55-9169-ed7a02496608" providerId="ADAL" clId="{E9F68C26-5D2B-4D94-924C-3A9BC7F9B703}" dt="2024-06-19T03:38:35.175" v="3304" actId="164"/>
          <ac:spMkLst>
            <pc:docMk/>
            <pc:sldMk cId="3516837246" sldId="592"/>
            <ac:spMk id="8" creationId="{9CC3A7BB-6910-32ED-24E9-6326B6303A1C}"/>
          </ac:spMkLst>
        </pc:spChg>
        <pc:grpChg chg="add mod">
          <ac:chgData name="Kuei, Kevin@DWR" userId="fba21217-e705-4c55-9169-ed7a02496608" providerId="ADAL" clId="{E9F68C26-5D2B-4D94-924C-3A9BC7F9B703}" dt="2024-06-19T15:41:47.826" v="4242" actId="164"/>
          <ac:grpSpMkLst>
            <pc:docMk/>
            <pc:sldMk cId="3516837246" sldId="592"/>
            <ac:grpSpMk id="9" creationId="{E08047E8-AA65-2F2D-DDA4-CFC0A8D8FC20}"/>
          </ac:grpSpMkLst>
        </pc:grpChg>
        <pc:grpChg chg="add mod">
          <ac:chgData name="Kuei, Kevin@DWR" userId="fba21217-e705-4c55-9169-ed7a02496608" providerId="ADAL" clId="{E9F68C26-5D2B-4D94-924C-3A9BC7F9B703}" dt="2024-06-19T03:38:47.461" v="3312" actId="1076"/>
          <ac:grpSpMkLst>
            <pc:docMk/>
            <pc:sldMk cId="3516837246" sldId="592"/>
            <ac:grpSpMk id="11" creationId="{80D15058-25F4-CA54-A656-3331F6E2F7E1}"/>
          </ac:grpSpMkLst>
        </pc:grpChg>
        <pc:grpChg chg="add mod">
          <ac:chgData name="Kuei, Kevin@DWR" userId="fba21217-e705-4c55-9169-ed7a02496608" providerId="ADAL" clId="{E9F68C26-5D2B-4D94-924C-3A9BC7F9B703}" dt="2024-06-19T03:38:49.365" v="3313" actId="1076"/>
          <ac:grpSpMkLst>
            <pc:docMk/>
            <pc:sldMk cId="3516837246" sldId="592"/>
            <ac:grpSpMk id="12" creationId="{B09B8B9A-66D3-756D-FEEF-3810F0CADC02}"/>
          </ac:grpSpMkLst>
        </pc:grpChg>
        <pc:picChg chg="add mod">
          <ac:chgData name="Kuei, Kevin@DWR" userId="fba21217-e705-4c55-9169-ed7a02496608" providerId="ADAL" clId="{E9F68C26-5D2B-4D94-924C-3A9BC7F9B703}" dt="2024-06-19T03:38:30.100" v="3303" actId="164"/>
          <ac:picMkLst>
            <pc:docMk/>
            <pc:sldMk cId="3516837246" sldId="592"/>
            <ac:picMk id="4" creationId="{A0CC9458-8A7B-96C1-8AB8-4079953F70DD}"/>
          </ac:picMkLst>
        </pc:picChg>
        <pc:picChg chg="add mod">
          <ac:chgData name="Kuei, Kevin@DWR" userId="fba21217-e705-4c55-9169-ed7a02496608" providerId="ADAL" clId="{E9F68C26-5D2B-4D94-924C-3A9BC7F9B703}" dt="2024-06-19T03:38:35.175" v="3304" actId="164"/>
          <ac:picMkLst>
            <pc:docMk/>
            <pc:sldMk cId="3516837246" sldId="592"/>
            <ac:picMk id="7" creationId="{9CB76755-C808-24CA-B0BC-699FE08CACD9}"/>
          </ac:picMkLst>
        </pc:picChg>
        <pc:picChg chg="add mod">
          <ac:chgData name="Kuei, Kevin@DWR" userId="fba21217-e705-4c55-9169-ed7a02496608" providerId="ADAL" clId="{E9F68C26-5D2B-4D94-924C-3A9BC7F9B703}" dt="2024-06-19T15:41:47.826" v="4242" actId="164"/>
          <ac:picMkLst>
            <pc:docMk/>
            <pc:sldMk cId="3516837246" sldId="592"/>
            <ac:picMk id="10" creationId="{201C4968-1F53-E5B1-C32D-4D131C546C8D}"/>
          </ac:picMkLst>
        </pc:picChg>
        <pc:picChg chg="add del mod">
          <ac:chgData name="Kuei, Kevin@DWR" userId="fba21217-e705-4c55-9169-ed7a02496608" providerId="ADAL" clId="{E9F68C26-5D2B-4D94-924C-3A9BC7F9B703}" dt="2024-06-19T03:39:54.717" v="3322" actId="21"/>
          <ac:picMkLst>
            <pc:docMk/>
            <pc:sldMk cId="3516837246" sldId="592"/>
            <ac:picMk id="14" creationId="{1D060DC3-E16D-7A97-31F3-45C3961D61F5}"/>
          </ac:picMkLst>
        </pc:picChg>
        <pc:picChg chg="add del mod">
          <ac:chgData name="Kuei, Kevin@DWR" userId="fba21217-e705-4c55-9169-ed7a02496608" providerId="ADAL" clId="{E9F68C26-5D2B-4D94-924C-3A9BC7F9B703}" dt="2024-06-19T03:39:54.717" v="3322" actId="21"/>
          <ac:picMkLst>
            <pc:docMk/>
            <pc:sldMk cId="3516837246" sldId="592"/>
            <ac:picMk id="16" creationId="{ECDFCA5E-1920-A44E-72E4-C617D7AC8159}"/>
          </ac:picMkLst>
        </pc:picChg>
        <pc:picChg chg="add mod">
          <ac:chgData name="Kuei, Kevin@DWR" userId="fba21217-e705-4c55-9169-ed7a02496608" providerId="ADAL" clId="{E9F68C26-5D2B-4D94-924C-3A9BC7F9B703}" dt="2024-06-19T03:39:52.510" v="3321" actId="571"/>
          <ac:picMkLst>
            <pc:docMk/>
            <pc:sldMk cId="3516837246" sldId="592"/>
            <ac:picMk id="17" creationId="{2FDE7423-75BA-D712-46F6-79D5CFD01293}"/>
          </ac:picMkLst>
        </pc:picChg>
        <pc:picChg chg="add mod">
          <ac:chgData name="Kuei, Kevin@DWR" userId="fba21217-e705-4c55-9169-ed7a02496608" providerId="ADAL" clId="{E9F68C26-5D2B-4D94-924C-3A9BC7F9B703}" dt="2024-06-19T03:39:52.510" v="3321" actId="571"/>
          <ac:picMkLst>
            <pc:docMk/>
            <pc:sldMk cId="3516837246" sldId="592"/>
            <ac:picMk id="18" creationId="{4065C347-BFE7-E361-8469-8887BACE4B9A}"/>
          </ac:picMkLst>
        </pc:picChg>
        <pc:cxnChg chg="add del mod">
          <ac:chgData name="Kuei, Kevin@DWR" userId="fba21217-e705-4c55-9169-ed7a02496608" providerId="ADAL" clId="{E9F68C26-5D2B-4D94-924C-3A9BC7F9B703}" dt="2024-06-19T17:47:21.470" v="4247" actId="478"/>
          <ac:cxnSpMkLst>
            <pc:docMk/>
            <pc:sldMk cId="3516837246" sldId="592"/>
            <ac:cxnSpMk id="14" creationId="{991C3466-EE5B-21EF-53D0-A1E1C9122976}"/>
          </ac:cxnSpMkLst>
        </pc:cxnChg>
      </pc:sldChg>
      <pc:sldChg chg="addSp delSp modSp new mod">
        <pc:chgData name="Kuei, Kevin@DWR" userId="fba21217-e705-4c55-9169-ed7a02496608" providerId="ADAL" clId="{E9F68C26-5D2B-4D94-924C-3A9BC7F9B703}" dt="2024-06-19T03:40:53.481" v="3337" actId="164"/>
        <pc:sldMkLst>
          <pc:docMk/>
          <pc:sldMk cId="2309072777" sldId="593"/>
        </pc:sldMkLst>
        <pc:spChg chg="mod">
          <ac:chgData name="Kuei, Kevin@DWR" userId="fba21217-e705-4c55-9169-ed7a02496608" providerId="ADAL" clId="{E9F68C26-5D2B-4D94-924C-3A9BC7F9B703}" dt="2024-06-19T03:40:12.178" v="3331"/>
          <ac:spMkLst>
            <pc:docMk/>
            <pc:sldMk cId="2309072777" sldId="593"/>
            <ac:spMk id="2" creationId="{6C402E26-127F-BD0C-790F-6DA466A59B37}"/>
          </ac:spMkLst>
        </pc:spChg>
        <pc:spChg chg="del">
          <ac:chgData name="Kuei, Kevin@DWR" userId="fba21217-e705-4c55-9169-ed7a02496608" providerId="ADAL" clId="{E9F68C26-5D2B-4D94-924C-3A9BC7F9B703}" dt="2024-06-19T03:39:57.985" v="3324" actId="478"/>
          <ac:spMkLst>
            <pc:docMk/>
            <pc:sldMk cId="2309072777" sldId="593"/>
            <ac:spMk id="3" creationId="{6E960DC3-F207-5EF0-E4CE-58B901147CBC}"/>
          </ac:spMkLst>
        </pc:spChg>
        <pc:spChg chg="add mod">
          <ac:chgData name="Kuei, Kevin@DWR" userId="fba21217-e705-4c55-9169-ed7a02496608" providerId="ADAL" clId="{E9F68C26-5D2B-4D94-924C-3A9BC7F9B703}" dt="2024-06-19T03:40:53.481" v="3337" actId="164"/>
          <ac:spMkLst>
            <pc:docMk/>
            <pc:sldMk cId="2309072777" sldId="593"/>
            <ac:spMk id="4" creationId="{76E640CB-A2A0-6675-75C0-82E31163F8FC}"/>
          </ac:spMkLst>
        </pc:spChg>
        <pc:spChg chg="add mod">
          <ac:chgData name="Kuei, Kevin@DWR" userId="fba21217-e705-4c55-9169-ed7a02496608" providerId="ADAL" clId="{E9F68C26-5D2B-4D94-924C-3A9BC7F9B703}" dt="2024-06-19T03:40:50.898" v="3336" actId="164"/>
          <ac:spMkLst>
            <pc:docMk/>
            <pc:sldMk cId="2309072777" sldId="593"/>
            <ac:spMk id="5" creationId="{3AE9B7CB-457A-600C-1CFC-301CB267D5A4}"/>
          </ac:spMkLst>
        </pc:spChg>
        <pc:grpChg chg="add mod">
          <ac:chgData name="Kuei, Kevin@DWR" userId="fba21217-e705-4c55-9169-ed7a02496608" providerId="ADAL" clId="{E9F68C26-5D2B-4D94-924C-3A9BC7F9B703}" dt="2024-06-19T03:40:50.898" v="3336" actId="164"/>
          <ac:grpSpMkLst>
            <pc:docMk/>
            <pc:sldMk cId="2309072777" sldId="593"/>
            <ac:grpSpMk id="6" creationId="{140F854F-1139-9A5F-AF07-209DF3284858}"/>
          </ac:grpSpMkLst>
        </pc:grpChg>
        <pc:grpChg chg="add mod">
          <ac:chgData name="Kuei, Kevin@DWR" userId="fba21217-e705-4c55-9169-ed7a02496608" providerId="ADAL" clId="{E9F68C26-5D2B-4D94-924C-3A9BC7F9B703}" dt="2024-06-19T03:40:53.481" v="3337" actId="164"/>
          <ac:grpSpMkLst>
            <pc:docMk/>
            <pc:sldMk cId="2309072777" sldId="593"/>
            <ac:grpSpMk id="7" creationId="{81B6F4A5-978D-CFF8-DD4E-772908281E93}"/>
          </ac:grpSpMkLst>
        </pc:grpChg>
        <pc:picChg chg="add mod">
          <ac:chgData name="Kuei, Kevin@DWR" userId="fba21217-e705-4c55-9169-ed7a02496608" providerId="ADAL" clId="{E9F68C26-5D2B-4D94-924C-3A9BC7F9B703}" dt="2024-06-19T03:40:53.481" v="3337" actId="164"/>
          <ac:picMkLst>
            <pc:docMk/>
            <pc:sldMk cId="2309072777" sldId="593"/>
            <ac:picMk id="14" creationId="{1D060DC3-E16D-7A97-31F3-45C3961D61F5}"/>
          </ac:picMkLst>
        </pc:picChg>
        <pc:picChg chg="add mod">
          <ac:chgData name="Kuei, Kevin@DWR" userId="fba21217-e705-4c55-9169-ed7a02496608" providerId="ADAL" clId="{E9F68C26-5D2B-4D94-924C-3A9BC7F9B703}" dt="2024-06-19T03:40:50.898" v="3336" actId="164"/>
          <ac:picMkLst>
            <pc:docMk/>
            <pc:sldMk cId="2309072777" sldId="593"/>
            <ac:picMk id="16" creationId="{ECDFCA5E-1920-A44E-72E4-C617D7AC8159}"/>
          </ac:picMkLst>
        </pc:picChg>
      </pc:sldChg>
      <pc:sldChg chg="addSp delSp modSp new add del mod">
        <pc:chgData name="Kuei, Kevin@DWR" userId="fba21217-e705-4c55-9169-ed7a02496608" providerId="ADAL" clId="{E9F68C26-5D2B-4D94-924C-3A9BC7F9B703}" dt="2024-06-19T20:36:57.781" v="4270" actId="1076"/>
        <pc:sldMkLst>
          <pc:docMk/>
          <pc:sldMk cId="1358156071" sldId="594"/>
        </pc:sldMkLst>
        <pc:spChg chg="mod">
          <ac:chgData name="Kuei, Kevin@DWR" userId="fba21217-e705-4c55-9169-ed7a02496608" providerId="ADAL" clId="{E9F68C26-5D2B-4D94-924C-3A9BC7F9B703}" dt="2024-06-19T04:27:44.402" v="3442" actId="20577"/>
          <ac:spMkLst>
            <pc:docMk/>
            <pc:sldMk cId="1358156071" sldId="594"/>
            <ac:spMk id="2" creationId="{A4C1D38E-17C0-CEFE-288F-AE1375D64B1B}"/>
          </ac:spMkLst>
        </pc:spChg>
        <pc:spChg chg="del">
          <ac:chgData name="Kuei, Kevin@DWR" userId="fba21217-e705-4c55-9169-ed7a02496608" providerId="ADAL" clId="{E9F68C26-5D2B-4D94-924C-3A9BC7F9B703}" dt="2024-06-19T04:24:51.054" v="3339" actId="478"/>
          <ac:spMkLst>
            <pc:docMk/>
            <pc:sldMk cId="1358156071" sldId="594"/>
            <ac:spMk id="3" creationId="{85CE15DC-3916-44B5-5136-0CB385CC6596}"/>
          </ac:spMkLst>
        </pc:spChg>
        <pc:spChg chg="add mod">
          <ac:chgData name="Kuei, Kevin@DWR" userId="fba21217-e705-4c55-9169-ed7a02496608" providerId="ADAL" clId="{E9F68C26-5D2B-4D94-924C-3A9BC7F9B703}" dt="2024-06-19T04:28:48.125" v="3478" actId="1076"/>
          <ac:spMkLst>
            <pc:docMk/>
            <pc:sldMk cId="1358156071" sldId="594"/>
            <ac:spMk id="8" creationId="{9498A4F0-AFFD-3F41-B2E4-9431ADA566E6}"/>
          </ac:spMkLst>
        </pc:spChg>
        <pc:spChg chg="add mod">
          <ac:chgData name="Kuei, Kevin@DWR" userId="fba21217-e705-4c55-9169-ed7a02496608" providerId="ADAL" clId="{E9F68C26-5D2B-4D94-924C-3A9BC7F9B703}" dt="2024-06-19T04:29:30.727" v="3568" actId="14100"/>
          <ac:spMkLst>
            <pc:docMk/>
            <pc:sldMk cId="1358156071" sldId="594"/>
            <ac:spMk id="9" creationId="{23C3FFD9-925A-1095-B8D7-DF511AD94F71}"/>
          </ac:spMkLst>
        </pc:spChg>
        <pc:spChg chg="add mod">
          <ac:chgData name="Kuei, Kevin@DWR" userId="fba21217-e705-4c55-9169-ed7a02496608" providerId="ADAL" clId="{E9F68C26-5D2B-4D94-924C-3A9BC7F9B703}" dt="2024-06-19T04:29:55.059" v="3573" actId="1076"/>
          <ac:spMkLst>
            <pc:docMk/>
            <pc:sldMk cId="1358156071" sldId="594"/>
            <ac:spMk id="17" creationId="{D6F0AE95-21CE-11B4-790C-0AAFDF26E6BC}"/>
          </ac:spMkLst>
        </pc:spChg>
        <pc:picChg chg="add mod">
          <ac:chgData name="Kuei, Kevin@DWR" userId="fba21217-e705-4c55-9169-ed7a02496608" providerId="ADAL" clId="{E9F68C26-5D2B-4D94-924C-3A9BC7F9B703}" dt="2024-06-19T04:30:46.200" v="3577" actId="1076"/>
          <ac:picMkLst>
            <pc:docMk/>
            <pc:sldMk cId="1358156071" sldId="594"/>
            <ac:picMk id="5" creationId="{FF716C22-C4D0-AE2F-F3FE-81ED187FE67C}"/>
          </ac:picMkLst>
        </pc:picChg>
        <pc:cxnChg chg="add mod">
          <ac:chgData name="Kuei, Kevin@DWR" userId="fba21217-e705-4c55-9169-ed7a02496608" providerId="ADAL" clId="{E9F68C26-5D2B-4D94-924C-3A9BC7F9B703}" dt="2024-06-19T20:36:55.985" v="4269" actId="1076"/>
          <ac:cxnSpMkLst>
            <pc:docMk/>
            <pc:sldMk cId="1358156071" sldId="594"/>
            <ac:cxnSpMk id="4" creationId="{ED037E15-1220-E89C-6D1D-B3E13D3431D7}"/>
          </ac:cxnSpMkLst>
        </pc:cxnChg>
        <pc:cxnChg chg="add mod">
          <ac:chgData name="Kuei, Kevin@DWR" userId="fba21217-e705-4c55-9169-ed7a02496608" providerId="ADAL" clId="{E9F68C26-5D2B-4D94-924C-3A9BC7F9B703}" dt="2024-06-19T20:36:57.781" v="4270" actId="1076"/>
          <ac:cxnSpMkLst>
            <pc:docMk/>
            <pc:sldMk cId="1358156071" sldId="594"/>
            <ac:cxnSpMk id="6" creationId="{BB9F5710-F3C5-AEFE-DCE2-929387A82741}"/>
          </ac:cxnSpMkLst>
        </pc:cxnChg>
        <pc:cxnChg chg="add mod">
          <ac:chgData name="Kuei, Kevin@DWR" userId="fba21217-e705-4c55-9169-ed7a02496608" providerId="ADAL" clId="{E9F68C26-5D2B-4D94-924C-3A9BC7F9B703}" dt="2024-06-19T04:28:32.509" v="3444" actId="208"/>
          <ac:cxnSpMkLst>
            <pc:docMk/>
            <pc:sldMk cId="1358156071" sldId="594"/>
            <ac:cxnSpMk id="7" creationId="{00C77DC0-D1CB-3D43-F96D-503EDCFCBD3F}"/>
          </ac:cxnSpMkLst>
        </pc:cxnChg>
        <pc:cxnChg chg="add mod">
          <ac:chgData name="Kuei, Kevin@DWR" userId="fba21217-e705-4c55-9169-ed7a02496608" providerId="ADAL" clId="{E9F68C26-5D2B-4D94-924C-3A9BC7F9B703}" dt="2024-06-19T04:30:02.819" v="3575" actId="208"/>
          <ac:cxnSpMkLst>
            <pc:docMk/>
            <pc:sldMk cId="1358156071" sldId="594"/>
            <ac:cxnSpMk id="11" creationId="{5CE7B16B-C86A-9ADC-113D-1D6D17DD720A}"/>
          </ac:cxnSpMkLst>
        </pc:cxnChg>
        <pc:cxnChg chg="add del">
          <ac:chgData name="Kuei, Kevin@DWR" userId="fba21217-e705-4c55-9169-ed7a02496608" providerId="ADAL" clId="{E9F68C26-5D2B-4D94-924C-3A9BC7F9B703}" dt="2024-06-19T04:29:40.655" v="3570" actId="11529"/>
          <ac:cxnSpMkLst>
            <pc:docMk/>
            <pc:sldMk cId="1358156071" sldId="594"/>
            <ac:cxnSpMk id="16" creationId="{3A61FB9C-E87F-E74B-43CC-9691C9565AC0}"/>
          </ac:cxnSpMkLst>
        </pc:cxnChg>
        <pc:cxnChg chg="add del mod">
          <ac:chgData name="Kuei, Kevin@DWR" userId="fba21217-e705-4c55-9169-ed7a02496608" providerId="ADAL" clId="{E9F68C26-5D2B-4D94-924C-3A9BC7F9B703}" dt="2024-06-19T04:32:21.654" v="3581" actId="478"/>
          <ac:cxnSpMkLst>
            <pc:docMk/>
            <pc:sldMk cId="1358156071" sldId="594"/>
            <ac:cxnSpMk id="20" creationId="{FD358D60-CF9D-C3AE-DEA5-B391279D220D}"/>
          </ac:cxnSpMkLst>
        </pc:cxnChg>
      </pc:sldChg>
      <pc:sldChg chg="addSp delSp modSp mod">
        <pc:chgData name="Kuei, Kevin@DWR" userId="fba21217-e705-4c55-9169-ed7a02496608" providerId="ADAL" clId="{E9F68C26-5D2B-4D94-924C-3A9BC7F9B703}" dt="2024-06-21T02:06:11.077" v="4290" actId="21"/>
        <pc:sldMkLst>
          <pc:docMk/>
          <pc:sldMk cId="2914250724" sldId="597"/>
        </pc:sldMkLst>
        <pc:spChg chg="add del">
          <ac:chgData name="Kuei, Kevin@DWR" userId="fba21217-e705-4c55-9169-ed7a02496608" providerId="ADAL" clId="{E9F68C26-5D2B-4D94-924C-3A9BC7F9B703}" dt="2024-06-21T02:05:42.788" v="4278" actId="22"/>
          <ac:spMkLst>
            <pc:docMk/>
            <pc:sldMk cId="2914250724" sldId="597"/>
            <ac:spMk id="12" creationId="{2873E203-F927-B080-323A-D715196827E9}"/>
          </ac:spMkLst>
        </pc:spChg>
        <pc:picChg chg="add mod">
          <ac:chgData name="Kuei, Kevin@DWR" userId="fba21217-e705-4c55-9169-ed7a02496608" providerId="ADAL" clId="{E9F68C26-5D2B-4D94-924C-3A9BC7F9B703}" dt="2024-06-21T00:14:48.829" v="4274" actId="1076"/>
          <ac:picMkLst>
            <pc:docMk/>
            <pc:sldMk cId="2914250724" sldId="597"/>
            <ac:picMk id="4" creationId="{47E50B1D-3776-A633-13EE-E31BDC49334D}"/>
          </ac:picMkLst>
        </pc:picChg>
        <pc:cxnChg chg="add del mod">
          <ac:chgData name="Kuei, Kevin@DWR" userId="fba21217-e705-4c55-9169-ed7a02496608" providerId="ADAL" clId="{E9F68C26-5D2B-4D94-924C-3A9BC7F9B703}" dt="2024-06-21T02:06:11.077" v="4290" actId="21"/>
          <ac:cxnSpMkLst>
            <pc:docMk/>
            <pc:sldMk cId="2914250724" sldId="597"/>
            <ac:cxnSpMk id="8" creationId="{AC8CC88A-DC38-D481-0929-50C1F91120D7}"/>
          </ac:cxnSpMkLst>
        </pc:cxnChg>
        <pc:cxnChg chg="add mod">
          <ac:chgData name="Kuei, Kevin@DWR" userId="fba21217-e705-4c55-9169-ed7a02496608" providerId="ADAL" clId="{E9F68C26-5D2B-4D94-924C-3A9BC7F9B703}" dt="2024-06-21T02:05:57.570" v="4284" actId="1036"/>
          <ac:cxnSpMkLst>
            <pc:docMk/>
            <pc:sldMk cId="2914250724" sldId="597"/>
            <ac:cxnSpMk id="13" creationId="{5ECB9636-5F76-281C-B390-6A5C50307F65}"/>
          </ac:cxnSpMkLst>
        </pc:cxnChg>
      </pc:sldChg>
    </pc:docChg>
  </pc:docChgLst>
  <pc:docChgLst>
    <pc:chgData name="Kuei, Kevin@DWR" userId="fba21217-e705-4c55-9169-ed7a02496608" providerId="ADAL" clId="{B65A6704-7690-449C-9B9A-29FAF0992D72}"/>
    <pc:docChg chg="custSel addSld delSld modSld sldOrd">
      <pc:chgData name="Kuei, Kevin@DWR" userId="fba21217-e705-4c55-9169-ed7a02496608" providerId="ADAL" clId="{B65A6704-7690-449C-9B9A-29FAF0992D72}" dt="2024-06-19T22:46:09.861" v="394" actId="1076"/>
      <pc:docMkLst>
        <pc:docMk/>
      </pc:docMkLst>
      <pc:sldChg chg="add">
        <pc:chgData name="Kuei, Kevin@DWR" userId="fba21217-e705-4c55-9169-ed7a02496608" providerId="ADAL" clId="{B65A6704-7690-449C-9B9A-29FAF0992D72}" dt="2024-06-19T18:39:37.091" v="49"/>
        <pc:sldMkLst>
          <pc:docMk/>
          <pc:sldMk cId="3108110153" sldId="595"/>
        </pc:sldMkLst>
      </pc:sldChg>
      <pc:sldChg chg="addSp delSp modSp new del mod ord">
        <pc:chgData name="Kuei, Kevin@DWR" userId="fba21217-e705-4c55-9169-ed7a02496608" providerId="ADAL" clId="{B65A6704-7690-449C-9B9A-29FAF0992D72}" dt="2024-06-19T18:39:35.077" v="48" actId="2696"/>
        <pc:sldMkLst>
          <pc:docMk/>
          <pc:sldMk cId="3658535916" sldId="595"/>
        </pc:sldMkLst>
        <pc:spChg chg="mod">
          <ac:chgData name="Kuei, Kevin@DWR" userId="fba21217-e705-4c55-9169-ed7a02496608" providerId="ADAL" clId="{B65A6704-7690-449C-9B9A-29FAF0992D72}" dt="2024-06-19T18:39:33.733" v="47" actId="20577"/>
          <ac:spMkLst>
            <pc:docMk/>
            <pc:sldMk cId="3658535916" sldId="595"/>
            <ac:spMk id="2" creationId="{6F960C0E-63F7-5F69-F3A0-4C5A2FF5B852}"/>
          </ac:spMkLst>
        </pc:spChg>
        <pc:spChg chg="del mod">
          <ac:chgData name="Kuei, Kevin@DWR" userId="fba21217-e705-4c55-9169-ed7a02496608" providerId="ADAL" clId="{B65A6704-7690-449C-9B9A-29FAF0992D72}" dt="2024-06-19T18:38:56.510" v="2" actId="478"/>
          <ac:spMkLst>
            <pc:docMk/>
            <pc:sldMk cId="3658535916" sldId="595"/>
            <ac:spMk id="3" creationId="{0A2532EB-918D-F70C-921C-F38652FA2DFF}"/>
          </ac:spMkLst>
        </pc:spChg>
        <pc:spChg chg="add del mod">
          <ac:chgData name="Kuei, Kevin@DWR" userId="fba21217-e705-4c55-9169-ed7a02496608" providerId="ADAL" clId="{B65A6704-7690-449C-9B9A-29FAF0992D72}" dt="2024-06-19T18:38:58.523" v="3" actId="478"/>
          <ac:spMkLst>
            <pc:docMk/>
            <pc:sldMk cId="3658535916" sldId="595"/>
            <ac:spMk id="5" creationId="{C2388615-33DA-9572-90E4-E61469E62607}"/>
          </ac:spMkLst>
        </pc:spChg>
        <pc:picChg chg="add mod">
          <ac:chgData name="Kuei, Kevin@DWR" userId="fba21217-e705-4c55-9169-ed7a02496608" providerId="ADAL" clId="{B65A6704-7690-449C-9B9A-29FAF0992D72}" dt="2024-06-19T18:39:07.969" v="8" actId="1076"/>
          <ac:picMkLst>
            <pc:docMk/>
            <pc:sldMk cId="3658535916" sldId="595"/>
            <ac:picMk id="6" creationId="{07624BFC-D827-E5F1-C39E-CED32F666B4E}"/>
          </ac:picMkLst>
        </pc:picChg>
      </pc:sldChg>
      <pc:sldChg chg="addSp delSp modSp new mod">
        <pc:chgData name="Kuei, Kevin@DWR" userId="fba21217-e705-4c55-9169-ed7a02496608" providerId="ADAL" clId="{B65A6704-7690-449C-9B9A-29FAF0992D72}" dt="2024-06-19T18:39:50.053" v="57"/>
        <pc:sldMkLst>
          <pc:docMk/>
          <pc:sldMk cId="373065357" sldId="596"/>
        </pc:sldMkLst>
        <pc:spChg chg="mod">
          <ac:chgData name="Kuei, Kevin@DWR" userId="fba21217-e705-4c55-9169-ed7a02496608" providerId="ADAL" clId="{B65A6704-7690-449C-9B9A-29FAF0992D72}" dt="2024-06-19T18:39:41.770" v="51"/>
          <ac:spMkLst>
            <pc:docMk/>
            <pc:sldMk cId="373065357" sldId="596"/>
            <ac:spMk id="2" creationId="{759D953C-EA40-98BB-33B6-FF889F73C2EF}"/>
          </ac:spMkLst>
        </pc:spChg>
        <pc:spChg chg="del">
          <ac:chgData name="Kuei, Kevin@DWR" userId="fba21217-e705-4c55-9169-ed7a02496608" providerId="ADAL" clId="{B65A6704-7690-449C-9B9A-29FAF0992D72}" dt="2024-06-19T18:39:42.628" v="52" actId="478"/>
          <ac:spMkLst>
            <pc:docMk/>
            <pc:sldMk cId="373065357" sldId="596"/>
            <ac:spMk id="3" creationId="{F49123AC-72DF-9E12-C6EE-25F6ECB11538}"/>
          </ac:spMkLst>
        </pc:spChg>
        <pc:graphicFrameChg chg="add mod">
          <ac:chgData name="Kuei, Kevin@DWR" userId="fba21217-e705-4c55-9169-ed7a02496608" providerId="ADAL" clId="{B65A6704-7690-449C-9B9A-29FAF0992D72}" dt="2024-06-19T18:39:48.885" v="55"/>
          <ac:graphicFrameMkLst>
            <pc:docMk/>
            <pc:sldMk cId="373065357" sldId="596"/>
            <ac:graphicFrameMk id="4" creationId="{02AC0C99-746F-4AC7-9AEF-959B6F13774A}"/>
          </ac:graphicFrameMkLst>
        </pc:graphicFrameChg>
        <pc:graphicFrameChg chg="add mod">
          <ac:chgData name="Kuei, Kevin@DWR" userId="fba21217-e705-4c55-9169-ed7a02496608" providerId="ADAL" clId="{B65A6704-7690-449C-9B9A-29FAF0992D72}" dt="2024-06-19T18:39:50.053" v="57"/>
          <ac:graphicFrameMkLst>
            <pc:docMk/>
            <pc:sldMk cId="373065357" sldId="596"/>
            <ac:graphicFrameMk id="5" creationId="{02AC0C99-746F-4AC7-9AEF-959B6F13774A}"/>
          </ac:graphicFrameMkLst>
        </pc:graphicFrameChg>
      </pc:sldChg>
      <pc:sldChg chg="addSp delSp modSp new mod">
        <pc:chgData name="Kuei, Kevin@DWR" userId="fba21217-e705-4c55-9169-ed7a02496608" providerId="ADAL" clId="{B65A6704-7690-449C-9B9A-29FAF0992D72}" dt="2024-06-19T22:46:09.861" v="394" actId="1076"/>
        <pc:sldMkLst>
          <pc:docMk/>
          <pc:sldMk cId="2914250724" sldId="597"/>
        </pc:sldMkLst>
        <pc:spChg chg="mod">
          <ac:chgData name="Kuei, Kevin@DWR" userId="fba21217-e705-4c55-9169-ed7a02496608" providerId="ADAL" clId="{B65A6704-7690-449C-9B9A-29FAF0992D72}" dt="2024-06-19T22:05:52.591" v="91" actId="20577"/>
          <ac:spMkLst>
            <pc:docMk/>
            <pc:sldMk cId="2914250724" sldId="597"/>
            <ac:spMk id="2" creationId="{F315F91C-BDA7-5D11-57C6-D975C294E3A6}"/>
          </ac:spMkLst>
        </pc:spChg>
        <pc:spChg chg="del">
          <ac:chgData name="Kuei, Kevin@DWR" userId="fba21217-e705-4c55-9169-ed7a02496608" providerId="ADAL" clId="{B65A6704-7690-449C-9B9A-29FAF0992D72}" dt="2024-06-19T22:04:26.283" v="69" actId="478"/>
          <ac:spMkLst>
            <pc:docMk/>
            <pc:sldMk cId="2914250724" sldId="597"/>
            <ac:spMk id="3" creationId="{05C12F38-769E-C65E-F682-EEECC727AFAB}"/>
          </ac:spMkLst>
        </pc:spChg>
        <pc:spChg chg="add del mod">
          <ac:chgData name="Kuei, Kevin@DWR" userId="fba21217-e705-4c55-9169-ed7a02496608" providerId="ADAL" clId="{B65A6704-7690-449C-9B9A-29FAF0992D72}" dt="2024-06-19T22:09:29.774" v="192" actId="478"/>
          <ac:spMkLst>
            <pc:docMk/>
            <pc:sldMk cId="2914250724" sldId="597"/>
            <ac:spMk id="14" creationId="{EF0EEDE4-F3C0-A095-5265-DDE4628E14A9}"/>
          </ac:spMkLst>
        </pc:spChg>
        <pc:spChg chg="add del mod">
          <ac:chgData name="Kuei, Kevin@DWR" userId="fba21217-e705-4c55-9169-ed7a02496608" providerId="ADAL" clId="{B65A6704-7690-449C-9B9A-29FAF0992D72}" dt="2024-06-19T22:09:10.492" v="181" actId="478"/>
          <ac:spMkLst>
            <pc:docMk/>
            <pc:sldMk cId="2914250724" sldId="597"/>
            <ac:spMk id="19" creationId="{7B9D5E2A-B727-D3E7-A4DE-C4097947F782}"/>
          </ac:spMkLst>
        </pc:spChg>
        <pc:spChg chg="add mod">
          <ac:chgData name="Kuei, Kevin@DWR" userId="fba21217-e705-4c55-9169-ed7a02496608" providerId="ADAL" clId="{B65A6704-7690-449C-9B9A-29FAF0992D72}" dt="2024-06-19T22:26:20.237" v="266" actId="164"/>
          <ac:spMkLst>
            <pc:docMk/>
            <pc:sldMk cId="2914250724" sldId="597"/>
            <ac:spMk id="20" creationId="{62024AF5-1A74-55CD-ECA5-1C342A32AE47}"/>
          </ac:spMkLst>
        </pc:spChg>
        <pc:spChg chg="add mod">
          <ac:chgData name="Kuei, Kevin@DWR" userId="fba21217-e705-4c55-9169-ed7a02496608" providerId="ADAL" clId="{B65A6704-7690-449C-9B9A-29FAF0992D72}" dt="2024-06-19T22:33:19.364" v="308" actId="14100"/>
          <ac:spMkLst>
            <pc:docMk/>
            <pc:sldMk cId="2914250724" sldId="597"/>
            <ac:spMk id="26" creationId="{3750FC63-A696-9EE2-63B6-7E6CBEEE0C42}"/>
          </ac:spMkLst>
        </pc:spChg>
        <pc:spChg chg="add mod">
          <ac:chgData name="Kuei, Kevin@DWR" userId="fba21217-e705-4c55-9169-ed7a02496608" providerId="ADAL" clId="{B65A6704-7690-449C-9B9A-29FAF0992D72}" dt="2024-06-19T22:26:20.237" v="266" actId="164"/>
          <ac:spMkLst>
            <pc:docMk/>
            <pc:sldMk cId="2914250724" sldId="597"/>
            <ac:spMk id="27" creationId="{63B8FEA8-6212-8FB1-EA4F-97C864A049DC}"/>
          </ac:spMkLst>
        </pc:spChg>
        <pc:spChg chg="add mod">
          <ac:chgData name="Kuei, Kevin@DWR" userId="fba21217-e705-4c55-9169-ed7a02496608" providerId="ADAL" clId="{B65A6704-7690-449C-9B9A-29FAF0992D72}" dt="2024-06-19T22:26:20.237" v="266" actId="164"/>
          <ac:spMkLst>
            <pc:docMk/>
            <pc:sldMk cId="2914250724" sldId="597"/>
            <ac:spMk id="28" creationId="{F4B8148E-8CF6-90DF-A62D-B3A9D72AAF47}"/>
          </ac:spMkLst>
        </pc:spChg>
        <pc:spChg chg="add mod">
          <ac:chgData name="Kuei, Kevin@DWR" userId="fba21217-e705-4c55-9169-ed7a02496608" providerId="ADAL" clId="{B65A6704-7690-449C-9B9A-29FAF0992D72}" dt="2024-06-19T22:26:20.237" v="266" actId="164"/>
          <ac:spMkLst>
            <pc:docMk/>
            <pc:sldMk cId="2914250724" sldId="597"/>
            <ac:spMk id="29" creationId="{23479789-214A-73ED-7230-04C48AADFF41}"/>
          </ac:spMkLst>
        </pc:spChg>
        <pc:spChg chg="add mod">
          <ac:chgData name="Kuei, Kevin@DWR" userId="fba21217-e705-4c55-9169-ed7a02496608" providerId="ADAL" clId="{B65A6704-7690-449C-9B9A-29FAF0992D72}" dt="2024-06-19T22:36:55.804" v="381" actId="20577"/>
          <ac:spMkLst>
            <pc:docMk/>
            <pc:sldMk cId="2914250724" sldId="597"/>
            <ac:spMk id="43" creationId="{59979A6B-F43B-EDD6-C254-2C9765658B63}"/>
          </ac:spMkLst>
        </pc:spChg>
        <pc:spChg chg="add mod">
          <ac:chgData name="Kuei, Kevin@DWR" userId="fba21217-e705-4c55-9169-ed7a02496608" providerId="ADAL" clId="{B65A6704-7690-449C-9B9A-29FAF0992D72}" dt="2024-06-19T22:39:47.173" v="387" actId="1076"/>
          <ac:spMkLst>
            <pc:docMk/>
            <pc:sldMk cId="2914250724" sldId="597"/>
            <ac:spMk id="44" creationId="{F4F199F8-24A2-7DBE-065F-A3B52B591984}"/>
          </ac:spMkLst>
        </pc:spChg>
        <pc:spChg chg="add mod">
          <ac:chgData name="Kuei, Kevin@DWR" userId="fba21217-e705-4c55-9169-ed7a02496608" providerId="ADAL" clId="{B65A6704-7690-449C-9B9A-29FAF0992D72}" dt="2024-06-19T22:39:52.356" v="391" actId="1076"/>
          <ac:spMkLst>
            <pc:docMk/>
            <pc:sldMk cId="2914250724" sldId="597"/>
            <ac:spMk id="45" creationId="{6D746A23-D943-4DEF-DBEF-BF1A3E3A2023}"/>
          </ac:spMkLst>
        </pc:spChg>
        <pc:spChg chg="add mod">
          <ac:chgData name="Kuei, Kevin@DWR" userId="fba21217-e705-4c55-9169-ed7a02496608" providerId="ADAL" clId="{B65A6704-7690-449C-9B9A-29FAF0992D72}" dt="2024-06-19T22:40:18.900" v="392"/>
          <ac:spMkLst>
            <pc:docMk/>
            <pc:sldMk cId="2914250724" sldId="597"/>
            <ac:spMk id="46" creationId="{D4B5051F-1E08-A946-90D2-73A15E347EC3}"/>
          </ac:spMkLst>
        </pc:spChg>
        <pc:grpChg chg="add mod">
          <ac:chgData name="Kuei, Kevin@DWR" userId="fba21217-e705-4c55-9169-ed7a02496608" providerId="ADAL" clId="{B65A6704-7690-449C-9B9A-29FAF0992D72}" dt="2024-06-19T22:26:20.237" v="266" actId="164"/>
          <ac:grpSpMkLst>
            <pc:docMk/>
            <pc:sldMk cId="2914250724" sldId="597"/>
            <ac:grpSpMk id="32" creationId="{947ABCC3-F047-ACB8-F307-14A6FE6AFC8A}"/>
          </ac:grpSpMkLst>
        </pc:grpChg>
        <pc:picChg chg="add mod">
          <ac:chgData name="Kuei, Kevin@DWR" userId="fba21217-e705-4c55-9169-ed7a02496608" providerId="ADAL" clId="{B65A6704-7690-449C-9B9A-29FAF0992D72}" dt="2024-06-19T22:05:13.077" v="74" actId="1076"/>
          <ac:picMkLst>
            <pc:docMk/>
            <pc:sldMk cId="2914250724" sldId="597"/>
            <ac:picMk id="5" creationId="{5FC1CDC7-E2B2-AAC4-724B-EC02BF8F0557}"/>
          </ac:picMkLst>
        </pc:picChg>
        <pc:picChg chg="add mod">
          <ac:chgData name="Kuei, Kevin@DWR" userId="fba21217-e705-4c55-9169-ed7a02496608" providerId="ADAL" clId="{B65A6704-7690-449C-9B9A-29FAF0992D72}" dt="2024-06-19T22:05:12.152" v="73" actId="1076"/>
          <ac:picMkLst>
            <pc:docMk/>
            <pc:sldMk cId="2914250724" sldId="597"/>
            <ac:picMk id="7" creationId="{FE2B3A52-EEDD-F2A4-B0BA-1C96DBFD82F5}"/>
          </ac:picMkLst>
        </pc:picChg>
        <pc:picChg chg="add mod">
          <ac:chgData name="Kuei, Kevin@DWR" userId="fba21217-e705-4c55-9169-ed7a02496608" providerId="ADAL" clId="{B65A6704-7690-449C-9B9A-29FAF0992D72}" dt="2024-06-19T22:26:20.237" v="266" actId="164"/>
          <ac:picMkLst>
            <pc:docMk/>
            <pc:sldMk cId="2914250724" sldId="597"/>
            <ac:picMk id="9" creationId="{792AFD02-518C-0CFD-AAE5-2C4F9C13433E}"/>
          </ac:picMkLst>
        </pc:picChg>
        <pc:picChg chg="add mod">
          <ac:chgData name="Kuei, Kevin@DWR" userId="fba21217-e705-4c55-9169-ed7a02496608" providerId="ADAL" clId="{B65A6704-7690-449C-9B9A-29FAF0992D72}" dt="2024-06-19T22:26:20.237" v="266" actId="164"/>
          <ac:picMkLst>
            <pc:docMk/>
            <pc:sldMk cId="2914250724" sldId="597"/>
            <ac:picMk id="11" creationId="{84A036E3-0AAB-6680-E27B-8F6D823D1457}"/>
          </ac:picMkLst>
        </pc:picChg>
        <pc:picChg chg="add del mod">
          <ac:chgData name="Kuei, Kevin@DWR" userId="fba21217-e705-4c55-9169-ed7a02496608" providerId="ADAL" clId="{B65A6704-7690-449C-9B9A-29FAF0992D72}" dt="2024-06-19T22:07:21.710" v="177" actId="478"/>
          <ac:picMkLst>
            <pc:docMk/>
            <pc:sldMk cId="2914250724" sldId="597"/>
            <ac:picMk id="13" creationId="{415612C6-F068-1FFB-26B7-F83BEA3D23AF}"/>
          </ac:picMkLst>
        </pc:picChg>
        <pc:picChg chg="add mod">
          <ac:chgData name="Kuei, Kevin@DWR" userId="fba21217-e705-4c55-9169-ed7a02496608" providerId="ADAL" clId="{B65A6704-7690-449C-9B9A-29FAF0992D72}" dt="2024-06-19T22:23:30.305" v="244" actId="1076"/>
          <ac:picMkLst>
            <pc:docMk/>
            <pc:sldMk cId="2914250724" sldId="597"/>
            <ac:picMk id="16" creationId="{9606762C-A245-1FDC-866E-9839E81D398C}"/>
          </ac:picMkLst>
        </pc:picChg>
        <pc:picChg chg="add mod">
          <ac:chgData name="Kuei, Kevin@DWR" userId="fba21217-e705-4c55-9169-ed7a02496608" providerId="ADAL" clId="{B65A6704-7690-449C-9B9A-29FAF0992D72}" dt="2024-06-19T22:23:29.245" v="243" actId="1076"/>
          <ac:picMkLst>
            <pc:docMk/>
            <pc:sldMk cId="2914250724" sldId="597"/>
            <ac:picMk id="18" creationId="{3BDA3E73-392F-34DF-B636-048EF24496B6}"/>
          </ac:picMkLst>
        </pc:picChg>
        <pc:picChg chg="add del mod">
          <ac:chgData name="Kuei, Kevin@DWR" userId="fba21217-e705-4c55-9169-ed7a02496608" providerId="ADAL" clId="{B65A6704-7690-449C-9B9A-29FAF0992D72}" dt="2024-06-19T22:13:36.408" v="202" actId="478"/>
          <ac:picMkLst>
            <pc:docMk/>
            <pc:sldMk cId="2914250724" sldId="597"/>
            <ac:picMk id="22" creationId="{E3B5E8A7-B24E-67FE-BE46-BB02FAFF7832}"/>
          </ac:picMkLst>
        </pc:picChg>
        <pc:picChg chg="add mod">
          <ac:chgData name="Kuei, Kevin@DWR" userId="fba21217-e705-4c55-9169-ed7a02496608" providerId="ADAL" clId="{B65A6704-7690-449C-9B9A-29FAF0992D72}" dt="2024-06-19T22:14:10.379" v="208" actId="1076"/>
          <ac:picMkLst>
            <pc:docMk/>
            <pc:sldMk cId="2914250724" sldId="597"/>
            <ac:picMk id="24" creationId="{D76E2199-4B94-AE09-0CED-379A3946C8F8}"/>
          </ac:picMkLst>
        </pc:picChg>
        <pc:picChg chg="add mod">
          <ac:chgData name="Kuei, Kevin@DWR" userId="fba21217-e705-4c55-9169-ed7a02496608" providerId="ADAL" clId="{B65A6704-7690-449C-9B9A-29FAF0992D72}" dt="2024-06-19T22:23:26.997" v="241" actId="1076"/>
          <ac:picMkLst>
            <pc:docMk/>
            <pc:sldMk cId="2914250724" sldId="597"/>
            <ac:picMk id="31" creationId="{EB37E90C-EF75-0BE5-5F22-954A10431F9B}"/>
          </ac:picMkLst>
        </pc:picChg>
        <pc:picChg chg="add del">
          <ac:chgData name="Kuei, Kevin@DWR" userId="fba21217-e705-4c55-9169-ed7a02496608" providerId="ADAL" clId="{B65A6704-7690-449C-9B9A-29FAF0992D72}" dt="2024-06-19T22:26:50.850" v="268" actId="21"/>
          <ac:picMkLst>
            <pc:docMk/>
            <pc:sldMk cId="2914250724" sldId="597"/>
            <ac:picMk id="33" creationId="{389648DC-F18A-06D9-2C65-94561CE2619C}"/>
          </ac:picMkLst>
        </pc:picChg>
        <pc:picChg chg="add mod">
          <ac:chgData name="Kuei, Kevin@DWR" userId="fba21217-e705-4c55-9169-ed7a02496608" providerId="ADAL" clId="{B65A6704-7690-449C-9B9A-29FAF0992D72}" dt="2024-06-19T22:32:54.621" v="292" actId="1076"/>
          <ac:picMkLst>
            <pc:docMk/>
            <pc:sldMk cId="2914250724" sldId="597"/>
            <ac:picMk id="35" creationId="{B2019B2B-4FAA-0465-98DD-65AEB25822F3}"/>
          </ac:picMkLst>
        </pc:picChg>
        <pc:picChg chg="add del mod">
          <ac:chgData name="Kuei, Kevin@DWR" userId="fba21217-e705-4c55-9169-ed7a02496608" providerId="ADAL" clId="{B65A6704-7690-449C-9B9A-29FAF0992D72}" dt="2024-06-19T22:32:26.564" v="278" actId="478"/>
          <ac:picMkLst>
            <pc:docMk/>
            <pc:sldMk cId="2914250724" sldId="597"/>
            <ac:picMk id="37" creationId="{1B41CDE8-8042-A024-58E4-586B4E46EEE3}"/>
          </ac:picMkLst>
        </pc:picChg>
        <pc:picChg chg="add mod">
          <ac:chgData name="Kuei, Kevin@DWR" userId="fba21217-e705-4c55-9169-ed7a02496608" providerId="ADAL" clId="{B65A6704-7690-449C-9B9A-29FAF0992D72}" dt="2024-06-19T22:32:31.653" v="283" actId="1076"/>
          <ac:picMkLst>
            <pc:docMk/>
            <pc:sldMk cId="2914250724" sldId="597"/>
            <ac:picMk id="39" creationId="{FD57E8A9-EFBF-8B74-2533-1B140E2D35C3}"/>
          </ac:picMkLst>
        </pc:picChg>
        <pc:picChg chg="add mod">
          <ac:chgData name="Kuei, Kevin@DWR" userId="fba21217-e705-4c55-9169-ed7a02496608" providerId="ADAL" clId="{B65A6704-7690-449C-9B9A-29FAF0992D72}" dt="2024-06-19T22:37:24.783" v="382" actId="1076"/>
          <ac:picMkLst>
            <pc:docMk/>
            <pc:sldMk cId="2914250724" sldId="597"/>
            <ac:picMk id="41" creationId="{5DAD8CDC-43F8-23F9-92B1-754662D9CFD2}"/>
          </ac:picMkLst>
        </pc:picChg>
        <pc:picChg chg="add mod">
          <ac:chgData name="Kuei, Kevin@DWR" userId="fba21217-e705-4c55-9169-ed7a02496608" providerId="ADAL" clId="{B65A6704-7690-449C-9B9A-29FAF0992D72}" dt="2024-06-19T22:46:09.861" v="394" actId="1076"/>
          <ac:picMkLst>
            <pc:docMk/>
            <pc:sldMk cId="2914250724" sldId="597"/>
            <ac:picMk id="48" creationId="{E008A99D-7774-7280-8552-41293F11F5C6}"/>
          </ac:picMkLst>
        </pc:picChg>
      </pc:sldChg>
    </pc:docChg>
  </pc:docChgLst>
  <pc:docChgLst>
    <pc:chgData name="Kuei, Kevin@DWR" userId="fba21217-e705-4c55-9169-ed7a02496608" providerId="ADAL" clId="{7AC7A89D-84C4-47E5-9154-267B649023E8}"/>
    <pc:docChg chg="custSel addSld modSld modSection">
      <pc:chgData name="Kuei, Kevin@DWR" userId="fba21217-e705-4c55-9169-ed7a02496608" providerId="ADAL" clId="{7AC7A89D-84C4-47E5-9154-267B649023E8}" dt="2024-07-06T17:14:56.615" v="690" actId="20577"/>
      <pc:docMkLst>
        <pc:docMk/>
      </pc:docMkLst>
      <pc:sldChg chg="modSp mod">
        <pc:chgData name="Kuei, Kevin@DWR" userId="fba21217-e705-4c55-9169-ed7a02496608" providerId="ADAL" clId="{7AC7A89D-84C4-47E5-9154-267B649023E8}" dt="2024-07-06T17:13:04.035" v="496" actId="20577"/>
        <pc:sldMkLst>
          <pc:docMk/>
          <pc:sldMk cId="886156470" sldId="565"/>
        </pc:sldMkLst>
        <pc:spChg chg="mod">
          <ac:chgData name="Kuei, Kevin@DWR" userId="fba21217-e705-4c55-9169-ed7a02496608" providerId="ADAL" clId="{7AC7A89D-84C4-47E5-9154-267B649023E8}" dt="2024-07-06T17:13:04.035" v="496" actId="20577"/>
          <ac:spMkLst>
            <pc:docMk/>
            <pc:sldMk cId="886156470" sldId="565"/>
            <ac:spMk id="3" creationId="{8AACC8CE-8E6B-E54D-43E9-680C22743CB3}"/>
          </ac:spMkLst>
        </pc:spChg>
      </pc:sldChg>
      <pc:sldChg chg="modSp mod">
        <pc:chgData name="Kuei, Kevin@DWR" userId="fba21217-e705-4c55-9169-ed7a02496608" providerId="ADAL" clId="{7AC7A89D-84C4-47E5-9154-267B649023E8}" dt="2024-07-06T17:14:56.615" v="690" actId="20577"/>
        <pc:sldMkLst>
          <pc:docMk/>
          <pc:sldMk cId="1232814395" sldId="669"/>
        </pc:sldMkLst>
        <pc:spChg chg="mod">
          <ac:chgData name="Kuei, Kevin@DWR" userId="fba21217-e705-4c55-9169-ed7a02496608" providerId="ADAL" clId="{7AC7A89D-84C4-47E5-9154-267B649023E8}" dt="2024-07-06T17:14:56.615" v="690" actId="20577"/>
          <ac:spMkLst>
            <pc:docMk/>
            <pc:sldMk cId="1232814395" sldId="669"/>
            <ac:spMk id="3" creationId="{8AACC8CE-8E6B-E54D-43E9-680C22743CB3}"/>
          </ac:spMkLst>
        </pc:spChg>
      </pc:sldChg>
      <pc:sldChg chg="modSp mod">
        <pc:chgData name="Kuei, Kevin@DWR" userId="fba21217-e705-4c55-9169-ed7a02496608" providerId="ADAL" clId="{7AC7A89D-84C4-47E5-9154-267B649023E8}" dt="2024-07-06T17:12:51.065" v="492" actId="207"/>
        <pc:sldMkLst>
          <pc:docMk/>
          <pc:sldMk cId="2059627821" sldId="670"/>
        </pc:sldMkLst>
        <pc:spChg chg="mod">
          <ac:chgData name="Kuei, Kevin@DWR" userId="fba21217-e705-4c55-9169-ed7a02496608" providerId="ADAL" clId="{7AC7A89D-84C4-47E5-9154-267B649023E8}" dt="2024-07-06T17:12:51.065" v="492" actId="207"/>
          <ac:spMkLst>
            <pc:docMk/>
            <pc:sldMk cId="2059627821" sldId="670"/>
            <ac:spMk id="3" creationId="{681BC332-5FDD-CF71-6C7C-C65EB3B5A397}"/>
          </ac:spMkLst>
        </pc:spChg>
      </pc:sldChg>
      <pc:sldChg chg="modSp mod">
        <pc:chgData name="Kuei, Kevin@DWR" userId="fba21217-e705-4c55-9169-ed7a02496608" providerId="ADAL" clId="{7AC7A89D-84C4-47E5-9154-267B649023E8}" dt="2024-07-06T17:04:06.425" v="28" actId="2164"/>
        <pc:sldMkLst>
          <pc:docMk/>
          <pc:sldMk cId="2200151199" sldId="679"/>
        </pc:sldMkLst>
        <pc:graphicFrameChg chg="modGraphic">
          <ac:chgData name="Kuei, Kevin@DWR" userId="fba21217-e705-4c55-9169-ed7a02496608" providerId="ADAL" clId="{7AC7A89D-84C4-47E5-9154-267B649023E8}" dt="2024-07-06T17:04:06.425" v="28" actId="2164"/>
          <ac:graphicFrameMkLst>
            <pc:docMk/>
            <pc:sldMk cId="2200151199" sldId="679"/>
            <ac:graphicFrameMk id="11" creationId="{2B0A83FC-90E6-2CD2-FC39-11E08F83BC1D}"/>
          </ac:graphicFrameMkLst>
        </pc:graphicFrameChg>
      </pc:sldChg>
      <pc:sldChg chg="addSp delSp modSp new mod">
        <pc:chgData name="Kuei, Kevin@DWR" userId="fba21217-e705-4c55-9169-ed7a02496608" providerId="ADAL" clId="{7AC7A89D-84C4-47E5-9154-267B649023E8}" dt="2024-07-06T17:12:24.060" v="490" actId="478"/>
        <pc:sldMkLst>
          <pc:docMk/>
          <pc:sldMk cId="3483727306" sldId="680"/>
        </pc:sldMkLst>
        <pc:spChg chg="mod">
          <ac:chgData name="Kuei, Kevin@DWR" userId="fba21217-e705-4c55-9169-ed7a02496608" providerId="ADAL" clId="{7AC7A89D-84C4-47E5-9154-267B649023E8}" dt="2024-07-06T17:09:41.235" v="91" actId="20577"/>
          <ac:spMkLst>
            <pc:docMk/>
            <pc:sldMk cId="3483727306" sldId="680"/>
            <ac:spMk id="2" creationId="{495961CA-E0C7-ABFB-C08E-8CC544A39CB2}"/>
          </ac:spMkLst>
        </pc:spChg>
        <pc:spChg chg="mod">
          <ac:chgData name="Kuei, Kevin@DWR" userId="fba21217-e705-4c55-9169-ed7a02496608" providerId="ADAL" clId="{7AC7A89D-84C4-47E5-9154-267B649023E8}" dt="2024-07-06T17:12:22.350" v="489" actId="20577"/>
          <ac:spMkLst>
            <pc:docMk/>
            <pc:sldMk cId="3483727306" sldId="680"/>
            <ac:spMk id="3" creationId="{3F44E6EA-2533-8CF0-0C59-393529B357DF}"/>
          </ac:spMkLst>
        </pc:spChg>
        <pc:picChg chg="add del mod">
          <ac:chgData name="Kuei, Kevin@DWR" userId="fba21217-e705-4c55-9169-ed7a02496608" providerId="ADAL" clId="{7AC7A89D-84C4-47E5-9154-267B649023E8}" dt="2024-07-06T17:12:24.060" v="490" actId="478"/>
          <ac:picMkLst>
            <pc:docMk/>
            <pc:sldMk cId="3483727306" sldId="680"/>
            <ac:picMk id="4" creationId="{8DD8B3EC-D943-5BB9-7215-84461996C205}"/>
          </ac:picMkLst>
        </pc:picChg>
      </pc:sldChg>
    </pc:docChg>
  </pc:docChgLst>
  <pc:docChgLst>
    <pc:chgData name="Kuei, Kevin@DWR" userId="fba21217-e705-4c55-9169-ed7a02496608" providerId="ADAL" clId="{73586F88-087D-4152-96DB-DC9552D3FB09}"/>
    <pc:docChg chg="undo redo custSel addSld delSld modSld sldOrd modSection">
      <pc:chgData name="Kuei, Kevin@DWR" userId="fba21217-e705-4c55-9169-ed7a02496608" providerId="ADAL" clId="{73586F88-087D-4152-96DB-DC9552D3FB09}" dt="2024-07-03T18:32:45.828" v="2836" actId="13926"/>
      <pc:docMkLst>
        <pc:docMk/>
      </pc:docMkLst>
      <pc:sldChg chg="modSp mod">
        <pc:chgData name="Kuei, Kevin@DWR" userId="fba21217-e705-4c55-9169-ed7a02496608" providerId="ADAL" clId="{73586F88-087D-4152-96DB-DC9552D3FB09}" dt="2024-07-02T16:38:54.280" v="28" actId="20577"/>
        <pc:sldMkLst>
          <pc:docMk/>
          <pc:sldMk cId="1012254696" sldId="651"/>
        </pc:sldMkLst>
        <pc:spChg chg="mod">
          <ac:chgData name="Kuei, Kevin@DWR" userId="fba21217-e705-4c55-9169-ed7a02496608" providerId="ADAL" clId="{73586F88-087D-4152-96DB-DC9552D3FB09}" dt="2024-07-02T16:38:54.280" v="28" actId="20577"/>
          <ac:spMkLst>
            <pc:docMk/>
            <pc:sldMk cId="1012254696" sldId="651"/>
            <ac:spMk id="3" creationId="{C9FC4AD3-7918-F905-2AFE-BE417AB7CDCB}"/>
          </ac:spMkLst>
        </pc:spChg>
      </pc:sldChg>
      <pc:sldChg chg="addSp delSp modSp mod ord">
        <pc:chgData name="Kuei, Kevin@DWR" userId="fba21217-e705-4c55-9169-ed7a02496608" providerId="ADAL" clId="{73586F88-087D-4152-96DB-DC9552D3FB09}" dt="2024-07-02T16:39:43.847" v="36" actId="20577"/>
        <pc:sldMkLst>
          <pc:docMk/>
          <pc:sldMk cId="1956759212" sldId="652"/>
        </pc:sldMkLst>
        <pc:spChg chg="mod">
          <ac:chgData name="Kuei, Kevin@DWR" userId="fba21217-e705-4c55-9169-ed7a02496608" providerId="ADAL" clId="{73586F88-087D-4152-96DB-DC9552D3FB09}" dt="2024-07-02T16:39:43.847" v="36" actId="20577"/>
          <ac:spMkLst>
            <pc:docMk/>
            <pc:sldMk cId="1956759212" sldId="652"/>
            <ac:spMk id="2" creationId="{613B8363-2F6E-FA3C-2538-3F0C37CC0C7C}"/>
          </ac:spMkLst>
        </pc:spChg>
        <pc:spChg chg="add mod">
          <ac:chgData name="Kuei, Kevin@DWR" userId="fba21217-e705-4c55-9169-ed7a02496608" providerId="ADAL" clId="{73586F88-087D-4152-96DB-DC9552D3FB09}" dt="2024-07-02T16:38:16.514" v="14" actId="1582"/>
          <ac:spMkLst>
            <pc:docMk/>
            <pc:sldMk cId="1956759212" sldId="652"/>
            <ac:spMk id="3" creationId="{D306E84F-1F70-502B-0E78-37796C13D920}"/>
          </ac:spMkLst>
        </pc:spChg>
        <pc:spChg chg="add mod">
          <ac:chgData name="Kuei, Kevin@DWR" userId="fba21217-e705-4c55-9169-ed7a02496608" providerId="ADAL" clId="{73586F88-087D-4152-96DB-DC9552D3FB09}" dt="2024-07-02T16:39:33.291" v="32" actId="14100"/>
          <ac:spMkLst>
            <pc:docMk/>
            <pc:sldMk cId="1956759212" sldId="652"/>
            <ac:spMk id="4" creationId="{24EF1A36-DFE7-29D5-B24F-00C018D467AA}"/>
          </ac:spMkLst>
        </pc:spChg>
        <pc:picChg chg="del">
          <ac:chgData name="Kuei, Kevin@DWR" userId="fba21217-e705-4c55-9169-ed7a02496608" providerId="ADAL" clId="{73586F88-087D-4152-96DB-DC9552D3FB09}" dt="2024-07-02T16:38:23.219" v="15" actId="21"/>
          <ac:picMkLst>
            <pc:docMk/>
            <pc:sldMk cId="1956759212" sldId="652"/>
            <ac:picMk id="7" creationId="{A2BDEC90-3ABE-D7F8-917B-01A6CA7D1ACE}"/>
          </ac:picMkLst>
        </pc:picChg>
      </pc:sldChg>
      <pc:sldChg chg="addSp delSp modSp mod">
        <pc:chgData name="Kuei, Kevin@DWR" userId="fba21217-e705-4c55-9169-ed7a02496608" providerId="ADAL" clId="{73586F88-087D-4152-96DB-DC9552D3FB09}" dt="2024-07-02T23:50:25.715" v="1193" actId="1076"/>
        <pc:sldMkLst>
          <pc:docMk/>
          <pc:sldMk cId="699039379" sldId="653"/>
        </pc:sldMkLst>
        <pc:grpChg chg="add mod">
          <ac:chgData name="Kuei, Kevin@DWR" userId="fba21217-e705-4c55-9169-ed7a02496608" providerId="ADAL" clId="{73586F88-087D-4152-96DB-DC9552D3FB09}" dt="2024-07-02T23:50:13.355" v="1189" actId="1076"/>
          <ac:grpSpMkLst>
            <pc:docMk/>
            <pc:sldMk cId="699039379" sldId="653"/>
            <ac:grpSpMk id="3" creationId="{B4AA3B44-E273-C879-3219-BDE4BE2A31C8}"/>
          </ac:grpSpMkLst>
        </pc:grpChg>
        <pc:picChg chg="add mod">
          <ac:chgData name="Kuei, Kevin@DWR" userId="fba21217-e705-4c55-9169-ed7a02496608" providerId="ADAL" clId="{73586F88-087D-4152-96DB-DC9552D3FB09}" dt="2024-07-02T23:50:11.052" v="1187" actId="164"/>
          <ac:picMkLst>
            <pc:docMk/>
            <pc:sldMk cId="699039379" sldId="653"/>
            <ac:picMk id="4" creationId="{62708594-FC0C-831A-6FC0-DCD32C0AB811}"/>
          </ac:picMkLst>
        </pc:picChg>
        <pc:picChg chg="del">
          <ac:chgData name="Kuei, Kevin@DWR" userId="fba21217-e705-4c55-9169-ed7a02496608" providerId="ADAL" clId="{73586F88-087D-4152-96DB-DC9552D3FB09}" dt="2024-07-02T23:50:00.083" v="1182" actId="478"/>
          <ac:picMkLst>
            <pc:docMk/>
            <pc:sldMk cId="699039379" sldId="653"/>
            <ac:picMk id="5" creationId="{5CEFEC52-7DE6-65E7-2E08-474892FB325D}"/>
          </ac:picMkLst>
        </pc:picChg>
        <pc:picChg chg="add mod">
          <ac:chgData name="Kuei, Kevin@DWR" userId="fba21217-e705-4c55-9169-ed7a02496608" providerId="ADAL" clId="{73586F88-087D-4152-96DB-DC9552D3FB09}" dt="2024-07-02T23:50:25.715" v="1193" actId="1076"/>
          <ac:picMkLst>
            <pc:docMk/>
            <pc:sldMk cId="699039379" sldId="653"/>
            <ac:picMk id="7" creationId="{B43D9F6B-5DDE-1073-A8E4-5C3F6C673A72}"/>
          </ac:picMkLst>
        </pc:picChg>
        <pc:picChg chg="add mod">
          <ac:chgData name="Kuei, Kevin@DWR" userId="fba21217-e705-4c55-9169-ed7a02496608" providerId="ADAL" clId="{73586F88-087D-4152-96DB-DC9552D3FB09}" dt="2024-07-02T23:50:11.052" v="1187" actId="164"/>
          <ac:picMkLst>
            <pc:docMk/>
            <pc:sldMk cId="699039379" sldId="653"/>
            <ac:picMk id="8" creationId="{087A2870-AE7D-7972-1B41-228582AF3D27}"/>
          </ac:picMkLst>
        </pc:picChg>
      </pc:sldChg>
      <pc:sldChg chg="addSp delSp modSp del mod">
        <pc:chgData name="Kuei, Kevin@DWR" userId="fba21217-e705-4c55-9169-ed7a02496608" providerId="ADAL" clId="{73586F88-087D-4152-96DB-DC9552D3FB09}" dt="2024-07-02T23:50:27.539" v="1194" actId="47"/>
        <pc:sldMkLst>
          <pc:docMk/>
          <pc:sldMk cId="701129091" sldId="654"/>
        </pc:sldMkLst>
        <pc:picChg chg="add del mod">
          <ac:chgData name="Kuei, Kevin@DWR" userId="fba21217-e705-4c55-9169-ed7a02496608" providerId="ADAL" clId="{73586F88-087D-4152-96DB-DC9552D3FB09}" dt="2024-07-02T23:50:02.728" v="1183" actId="21"/>
          <ac:picMkLst>
            <pc:docMk/>
            <pc:sldMk cId="701129091" sldId="654"/>
            <ac:picMk id="4" creationId="{62708594-FC0C-831A-6FC0-DCD32C0AB811}"/>
          </ac:picMkLst>
        </pc:picChg>
        <pc:picChg chg="del">
          <ac:chgData name="Kuei, Kevin@DWR" userId="fba21217-e705-4c55-9169-ed7a02496608" providerId="ADAL" clId="{73586F88-087D-4152-96DB-DC9552D3FB09}" dt="2024-07-02T23:49:06.846" v="1174" actId="478"/>
          <ac:picMkLst>
            <pc:docMk/>
            <pc:sldMk cId="701129091" sldId="654"/>
            <ac:picMk id="5" creationId="{15DCC7FD-B856-41CB-4C6C-6A2F5FA02CFB}"/>
          </ac:picMkLst>
        </pc:picChg>
        <pc:picChg chg="del">
          <ac:chgData name="Kuei, Kevin@DWR" userId="fba21217-e705-4c55-9169-ed7a02496608" providerId="ADAL" clId="{73586F88-087D-4152-96DB-DC9552D3FB09}" dt="2024-07-02T23:49:06.846" v="1174" actId="478"/>
          <ac:picMkLst>
            <pc:docMk/>
            <pc:sldMk cId="701129091" sldId="654"/>
            <ac:picMk id="7" creationId="{E20E0422-CA51-9444-16B9-C240A2E79D71}"/>
          </ac:picMkLst>
        </pc:picChg>
        <pc:picChg chg="add del mod">
          <ac:chgData name="Kuei, Kevin@DWR" userId="fba21217-e705-4c55-9169-ed7a02496608" providerId="ADAL" clId="{73586F88-087D-4152-96DB-DC9552D3FB09}" dt="2024-07-02T23:50:07.206" v="1185" actId="21"/>
          <ac:picMkLst>
            <pc:docMk/>
            <pc:sldMk cId="701129091" sldId="654"/>
            <ac:picMk id="8" creationId="{087A2870-AE7D-7972-1B41-228582AF3D27}"/>
          </ac:picMkLst>
        </pc:picChg>
      </pc:sldChg>
      <pc:sldChg chg="ord">
        <pc:chgData name="Kuei, Kevin@DWR" userId="fba21217-e705-4c55-9169-ed7a02496608" providerId="ADAL" clId="{73586F88-087D-4152-96DB-DC9552D3FB09}" dt="2024-07-02T23:50:29.947" v="1196"/>
        <pc:sldMkLst>
          <pc:docMk/>
          <pc:sldMk cId="3656877559" sldId="655"/>
        </pc:sldMkLst>
      </pc:sldChg>
      <pc:sldChg chg="addSp delSp modSp new mod">
        <pc:chgData name="Kuei, Kevin@DWR" userId="fba21217-e705-4c55-9169-ed7a02496608" providerId="ADAL" clId="{73586F88-087D-4152-96DB-DC9552D3FB09}" dt="2024-07-02T23:48:12.845" v="1169" actId="1076"/>
        <pc:sldMkLst>
          <pc:docMk/>
          <pc:sldMk cId="1876431997" sldId="656"/>
        </pc:sldMkLst>
        <pc:spChg chg="del">
          <ac:chgData name="Kuei, Kevin@DWR" userId="fba21217-e705-4c55-9169-ed7a02496608" providerId="ADAL" clId="{73586F88-087D-4152-96DB-DC9552D3FB09}" dt="2024-06-28T22:37:13.693" v="1" actId="478"/>
          <ac:spMkLst>
            <pc:docMk/>
            <pc:sldMk cId="1876431997" sldId="656"/>
            <ac:spMk id="3" creationId="{9A393B9F-6961-5F11-5800-4745F126A4D4}"/>
          </ac:spMkLst>
        </pc:spChg>
        <pc:picChg chg="add mod">
          <ac:chgData name="Kuei, Kevin@DWR" userId="fba21217-e705-4c55-9169-ed7a02496608" providerId="ADAL" clId="{73586F88-087D-4152-96DB-DC9552D3FB09}" dt="2024-07-02T23:48:12.845" v="1169" actId="1076"/>
          <ac:picMkLst>
            <pc:docMk/>
            <pc:sldMk cId="1876431997" sldId="656"/>
            <ac:picMk id="1026" creationId="{892E8876-A319-4735-DCB8-9028B70B5EE1}"/>
          </ac:picMkLst>
        </pc:picChg>
      </pc:sldChg>
      <pc:sldChg chg="addSp delSp modSp new mod">
        <pc:chgData name="Kuei, Kevin@DWR" userId="fba21217-e705-4c55-9169-ed7a02496608" providerId="ADAL" clId="{73586F88-087D-4152-96DB-DC9552D3FB09}" dt="2024-07-02T16:37:24.737" v="7" actId="1076"/>
        <pc:sldMkLst>
          <pc:docMk/>
          <pc:sldMk cId="1714117670" sldId="657"/>
        </pc:sldMkLst>
        <pc:spChg chg="del">
          <ac:chgData name="Kuei, Kevin@DWR" userId="fba21217-e705-4c55-9169-ed7a02496608" providerId="ADAL" clId="{73586F88-087D-4152-96DB-DC9552D3FB09}" dt="2024-07-02T16:37:20.589" v="4" actId="478"/>
          <ac:spMkLst>
            <pc:docMk/>
            <pc:sldMk cId="1714117670" sldId="657"/>
            <ac:spMk id="3" creationId="{60B53C43-3618-0347-D69B-AA20AA1E0374}"/>
          </ac:spMkLst>
        </pc:spChg>
        <pc:picChg chg="add mod">
          <ac:chgData name="Kuei, Kevin@DWR" userId="fba21217-e705-4c55-9169-ed7a02496608" providerId="ADAL" clId="{73586F88-087D-4152-96DB-DC9552D3FB09}" dt="2024-07-02T16:37:24.737" v="7" actId="1076"/>
          <ac:picMkLst>
            <pc:docMk/>
            <pc:sldMk cId="1714117670" sldId="657"/>
            <ac:picMk id="5" creationId="{CF50922C-18C8-8116-6892-EB6B6D1DFA39}"/>
          </ac:picMkLst>
        </pc:picChg>
      </pc:sldChg>
      <pc:sldChg chg="addSp delSp modSp new mod">
        <pc:chgData name="Kuei, Kevin@DWR" userId="fba21217-e705-4c55-9169-ed7a02496608" providerId="ADAL" clId="{73586F88-087D-4152-96DB-DC9552D3FB09}" dt="2024-07-02T16:49:17.688" v="102" actId="207"/>
        <pc:sldMkLst>
          <pc:docMk/>
          <pc:sldMk cId="153047543" sldId="658"/>
        </pc:sldMkLst>
        <pc:spChg chg="mod">
          <ac:chgData name="Kuei, Kevin@DWR" userId="fba21217-e705-4c55-9169-ed7a02496608" providerId="ADAL" clId="{73586F88-087D-4152-96DB-DC9552D3FB09}" dt="2024-07-02T16:39:51.740" v="62" actId="20577"/>
          <ac:spMkLst>
            <pc:docMk/>
            <pc:sldMk cId="153047543" sldId="658"/>
            <ac:spMk id="2" creationId="{74FB66CD-2049-844E-77F0-6A43D7687BAC}"/>
          </ac:spMkLst>
        </pc:spChg>
        <pc:spChg chg="del">
          <ac:chgData name="Kuei, Kevin@DWR" userId="fba21217-e705-4c55-9169-ed7a02496608" providerId="ADAL" clId="{73586F88-087D-4152-96DB-DC9552D3FB09}" dt="2024-07-02T16:37:29.987" v="9" actId="478"/>
          <ac:spMkLst>
            <pc:docMk/>
            <pc:sldMk cId="153047543" sldId="658"/>
            <ac:spMk id="3" creationId="{2FFFB721-00C6-4BB5-0F83-64B4ABDB09DB}"/>
          </ac:spMkLst>
        </pc:spChg>
        <pc:spChg chg="add mod">
          <ac:chgData name="Kuei, Kevin@DWR" userId="fba21217-e705-4c55-9169-ed7a02496608" providerId="ADAL" clId="{73586F88-087D-4152-96DB-DC9552D3FB09}" dt="2024-07-02T16:49:17.688" v="102" actId="207"/>
          <ac:spMkLst>
            <pc:docMk/>
            <pc:sldMk cId="153047543" sldId="658"/>
            <ac:spMk id="9" creationId="{A5204BB9-380B-6A8A-B5CE-0E29A1C6412C}"/>
          </ac:spMkLst>
        </pc:spChg>
        <pc:picChg chg="add del mod">
          <ac:chgData name="Kuei, Kevin@DWR" userId="fba21217-e705-4c55-9169-ed7a02496608" providerId="ADAL" clId="{73586F88-087D-4152-96DB-DC9552D3FB09}" dt="2024-07-02T16:48:51.718" v="95" actId="478"/>
          <ac:picMkLst>
            <pc:docMk/>
            <pc:sldMk cId="153047543" sldId="658"/>
            <ac:picMk id="5" creationId="{06149B5A-3A6A-5655-A92D-D82D6654A04A}"/>
          </ac:picMkLst>
        </pc:picChg>
        <pc:picChg chg="add">
          <ac:chgData name="Kuei, Kevin@DWR" userId="fba21217-e705-4c55-9169-ed7a02496608" providerId="ADAL" clId="{73586F88-087D-4152-96DB-DC9552D3FB09}" dt="2024-07-02T16:48:58.716" v="96"/>
          <ac:picMkLst>
            <pc:docMk/>
            <pc:sldMk cId="153047543" sldId="658"/>
            <ac:picMk id="6" creationId="{975B06DD-0049-D835-6B12-1D83EE292599}"/>
          </ac:picMkLst>
        </pc:picChg>
        <pc:picChg chg="add mod">
          <ac:chgData name="Kuei, Kevin@DWR" userId="fba21217-e705-4c55-9169-ed7a02496608" providerId="ADAL" clId="{73586F88-087D-4152-96DB-DC9552D3FB09}" dt="2024-07-02T16:49:12.500" v="99" actId="1076"/>
          <ac:picMkLst>
            <pc:docMk/>
            <pc:sldMk cId="153047543" sldId="658"/>
            <ac:picMk id="8" creationId="{FF5AAA39-98CF-7EE4-DF38-3E0F2E042253}"/>
          </ac:picMkLst>
        </pc:picChg>
      </pc:sldChg>
      <pc:sldChg chg="addSp delSp modSp new mod">
        <pc:chgData name="Kuei, Kevin@DWR" userId="fba21217-e705-4c55-9169-ed7a02496608" providerId="ADAL" clId="{73586F88-087D-4152-96DB-DC9552D3FB09}" dt="2024-07-02T16:38:34.652" v="21" actId="1076"/>
        <pc:sldMkLst>
          <pc:docMk/>
          <pc:sldMk cId="2366471170" sldId="659"/>
        </pc:sldMkLst>
        <pc:spChg chg="del">
          <ac:chgData name="Kuei, Kevin@DWR" userId="fba21217-e705-4c55-9169-ed7a02496608" providerId="ADAL" clId="{73586F88-087D-4152-96DB-DC9552D3FB09}" dt="2024-07-02T16:38:29.801" v="17" actId="478"/>
          <ac:spMkLst>
            <pc:docMk/>
            <pc:sldMk cId="2366471170" sldId="659"/>
            <ac:spMk id="3" creationId="{022027CC-9B4A-B10C-CDA4-CE0ED3638B22}"/>
          </ac:spMkLst>
        </pc:spChg>
        <pc:picChg chg="add mod">
          <ac:chgData name="Kuei, Kevin@DWR" userId="fba21217-e705-4c55-9169-ed7a02496608" providerId="ADAL" clId="{73586F88-087D-4152-96DB-DC9552D3FB09}" dt="2024-07-02T16:38:34.652" v="21" actId="1076"/>
          <ac:picMkLst>
            <pc:docMk/>
            <pc:sldMk cId="2366471170" sldId="659"/>
            <ac:picMk id="7" creationId="{A2BDEC90-3ABE-D7F8-917B-01A6CA7D1ACE}"/>
          </ac:picMkLst>
        </pc:picChg>
      </pc:sldChg>
      <pc:sldChg chg="addSp delSp modSp new mod ord">
        <pc:chgData name="Kuei, Kevin@DWR" userId="fba21217-e705-4c55-9169-ed7a02496608" providerId="ADAL" clId="{73586F88-087D-4152-96DB-DC9552D3FB09}" dt="2024-07-03T03:17:30.329" v="2019"/>
        <pc:sldMkLst>
          <pc:docMk/>
          <pc:sldMk cId="27892887" sldId="660"/>
        </pc:sldMkLst>
        <pc:spChg chg="del">
          <ac:chgData name="Kuei, Kevin@DWR" userId="fba21217-e705-4c55-9169-ed7a02496608" providerId="ADAL" clId="{73586F88-087D-4152-96DB-DC9552D3FB09}" dt="2024-07-02T16:46:11.526" v="66" actId="478"/>
          <ac:spMkLst>
            <pc:docMk/>
            <pc:sldMk cId="27892887" sldId="660"/>
            <ac:spMk id="3" creationId="{44A6F208-DF7B-E413-B9A0-7159D1A3E106}"/>
          </ac:spMkLst>
        </pc:spChg>
        <pc:grpChg chg="add mod topLvl">
          <ac:chgData name="Kuei, Kevin@DWR" userId="fba21217-e705-4c55-9169-ed7a02496608" providerId="ADAL" clId="{73586F88-087D-4152-96DB-DC9552D3FB09}" dt="2024-07-02T16:47:52.463" v="92" actId="164"/>
          <ac:grpSpMkLst>
            <pc:docMk/>
            <pc:sldMk cId="27892887" sldId="660"/>
            <ac:grpSpMk id="12" creationId="{8D514690-1204-F65C-F978-860EF3A00759}"/>
          </ac:grpSpMkLst>
        </pc:grpChg>
        <pc:grpChg chg="add del mod">
          <ac:chgData name="Kuei, Kevin@DWR" userId="fba21217-e705-4c55-9169-ed7a02496608" providerId="ADAL" clId="{73586F88-087D-4152-96DB-DC9552D3FB09}" dt="2024-07-02T16:47:49.430" v="91" actId="165"/>
          <ac:grpSpMkLst>
            <pc:docMk/>
            <pc:sldMk cId="27892887" sldId="660"/>
            <ac:grpSpMk id="13" creationId="{37371A6E-CA42-33C9-AF78-A6F094FEA3F4}"/>
          </ac:grpSpMkLst>
        </pc:grpChg>
        <pc:grpChg chg="add mod">
          <ac:chgData name="Kuei, Kevin@DWR" userId="fba21217-e705-4c55-9169-ed7a02496608" providerId="ADAL" clId="{73586F88-087D-4152-96DB-DC9552D3FB09}" dt="2024-07-02T16:47:55.758" v="94" actId="1076"/>
          <ac:grpSpMkLst>
            <pc:docMk/>
            <pc:sldMk cId="27892887" sldId="660"/>
            <ac:grpSpMk id="14" creationId="{702588B8-D879-A656-4016-18CEF4B7E7C9}"/>
          </ac:grpSpMkLst>
        </pc:grpChg>
        <pc:picChg chg="add mod">
          <ac:chgData name="Kuei, Kevin@DWR" userId="fba21217-e705-4c55-9169-ed7a02496608" providerId="ADAL" clId="{73586F88-087D-4152-96DB-DC9552D3FB09}" dt="2024-07-02T16:47:52.463" v="92" actId="164"/>
          <ac:picMkLst>
            <pc:docMk/>
            <pc:sldMk cId="27892887" sldId="660"/>
            <ac:picMk id="5" creationId="{150F1CF6-5A61-B042-AB0D-AF7F67CD24F3}"/>
          </ac:picMkLst>
        </pc:picChg>
        <pc:picChg chg="add mod">
          <ac:chgData name="Kuei, Kevin@DWR" userId="fba21217-e705-4c55-9169-ed7a02496608" providerId="ADAL" clId="{73586F88-087D-4152-96DB-DC9552D3FB09}" dt="2024-07-02T16:47:49.430" v="91" actId="165"/>
          <ac:picMkLst>
            <pc:docMk/>
            <pc:sldMk cId="27892887" sldId="660"/>
            <ac:picMk id="7" creationId="{E28EAB23-129D-65B7-5B4C-9AFDD2EAF871}"/>
          </ac:picMkLst>
        </pc:picChg>
        <pc:picChg chg="add mod">
          <ac:chgData name="Kuei, Kevin@DWR" userId="fba21217-e705-4c55-9169-ed7a02496608" providerId="ADAL" clId="{73586F88-087D-4152-96DB-DC9552D3FB09}" dt="2024-07-02T16:47:49.430" v="91" actId="165"/>
          <ac:picMkLst>
            <pc:docMk/>
            <pc:sldMk cId="27892887" sldId="660"/>
            <ac:picMk id="9" creationId="{9A7AB37B-EAB5-FD54-443C-0FD779A81216}"/>
          </ac:picMkLst>
        </pc:picChg>
        <pc:picChg chg="add mod topLvl">
          <ac:chgData name="Kuei, Kevin@DWR" userId="fba21217-e705-4c55-9169-ed7a02496608" providerId="ADAL" clId="{73586F88-087D-4152-96DB-DC9552D3FB09}" dt="2024-07-02T16:47:52.463" v="92" actId="164"/>
          <ac:picMkLst>
            <pc:docMk/>
            <pc:sldMk cId="27892887" sldId="660"/>
            <ac:picMk id="11" creationId="{C106EB9E-2509-7E52-600E-C3EC77E0BAE0}"/>
          </ac:picMkLst>
        </pc:picChg>
      </pc:sldChg>
      <pc:sldChg chg="modSp new mod">
        <pc:chgData name="Kuei, Kevin@DWR" userId="fba21217-e705-4c55-9169-ed7a02496608" providerId="ADAL" clId="{73586F88-087D-4152-96DB-DC9552D3FB09}" dt="2024-07-02T16:49:46.261" v="183" actId="20577"/>
        <pc:sldMkLst>
          <pc:docMk/>
          <pc:sldMk cId="4082487644" sldId="661"/>
        </pc:sldMkLst>
        <pc:spChg chg="mod">
          <ac:chgData name="Kuei, Kevin@DWR" userId="fba21217-e705-4c55-9169-ed7a02496608" providerId="ADAL" clId="{73586F88-087D-4152-96DB-DC9552D3FB09}" dt="2024-07-02T16:49:46.261" v="183" actId="20577"/>
          <ac:spMkLst>
            <pc:docMk/>
            <pc:sldMk cId="4082487644" sldId="661"/>
            <ac:spMk id="3" creationId="{21094A68-5778-EE72-AF96-64BFB899D816}"/>
          </ac:spMkLst>
        </pc:spChg>
      </pc:sldChg>
      <pc:sldChg chg="addSp delSp modSp new mod">
        <pc:chgData name="Kuei, Kevin@DWR" userId="fba21217-e705-4c55-9169-ed7a02496608" providerId="ADAL" clId="{73586F88-087D-4152-96DB-DC9552D3FB09}" dt="2024-07-02T23:17:36.214" v="292" actId="20577"/>
        <pc:sldMkLst>
          <pc:docMk/>
          <pc:sldMk cId="1997515561" sldId="663"/>
        </pc:sldMkLst>
        <pc:spChg chg="del">
          <ac:chgData name="Kuei, Kevin@DWR" userId="fba21217-e705-4c55-9169-ed7a02496608" providerId="ADAL" clId="{73586F88-087D-4152-96DB-DC9552D3FB09}" dt="2024-07-02T23:12:32.522" v="185" actId="478"/>
          <ac:spMkLst>
            <pc:docMk/>
            <pc:sldMk cId="1997515561" sldId="663"/>
            <ac:spMk id="3" creationId="{70BADC2E-79E0-2893-4828-223BD8B2EBF0}"/>
          </ac:spMkLst>
        </pc:spChg>
        <pc:spChg chg="add mod">
          <ac:chgData name="Kuei, Kevin@DWR" userId="fba21217-e705-4c55-9169-ed7a02496608" providerId="ADAL" clId="{73586F88-087D-4152-96DB-DC9552D3FB09}" dt="2024-07-02T23:17:13.378" v="227" actId="207"/>
          <ac:spMkLst>
            <pc:docMk/>
            <pc:sldMk cId="1997515561" sldId="663"/>
            <ac:spMk id="13" creationId="{1678002B-DBF6-34EB-17E8-1BD2E95D82C2}"/>
          </ac:spMkLst>
        </pc:spChg>
        <pc:spChg chg="add mod">
          <ac:chgData name="Kuei, Kevin@DWR" userId="fba21217-e705-4c55-9169-ed7a02496608" providerId="ADAL" clId="{73586F88-087D-4152-96DB-DC9552D3FB09}" dt="2024-07-02T23:17:26.352" v="260" actId="1076"/>
          <ac:spMkLst>
            <pc:docMk/>
            <pc:sldMk cId="1997515561" sldId="663"/>
            <ac:spMk id="14" creationId="{BCA17113-307F-2514-F6D7-F736F925D6EF}"/>
          </ac:spMkLst>
        </pc:spChg>
        <pc:spChg chg="add mod">
          <ac:chgData name="Kuei, Kevin@DWR" userId="fba21217-e705-4c55-9169-ed7a02496608" providerId="ADAL" clId="{73586F88-087D-4152-96DB-DC9552D3FB09}" dt="2024-07-02T23:17:36.214" v="292" actId="20577"/>
          <ac:spMkLst>
            <pc:docMk/>
            <pc:sldMk cId="1997515561" sldId="663"/>
            <ac:spMk id="15" creationId="{B6919DCA-90D0-2D38-2D42-1764F59DFA4B}"/>
          </ac:spMkLst>
        </pc:spChg>
        <pc:grpChg chg="add mod">
          <ac:chgData name="Kuei, Kevin@DWR" userId="fba21217-e705-4c55-9169-ed7a02496608" providerId="ADAL" clId="{73586F88-087D-4152-96DB-DC9552D3FB09}" dt="2024-07-02T23:17:00.783" v="204" actId="1076"/>
          <ac:grpSpMkLst>
            <pc:docMk/>
            <pc:sldMk cId="1997515561" sldId="663"/>
            <ac:grpSpMk id="12" creationId="{55A37F76-3318-D9C9-3A2D-E08FA4B3017F}"/>
          </ac:grpSpMkLst>
        </pc:grpChg>
        <pc:picChg chg="add del mod">
          <ac:chgData name="Kuei, Kevin@DWR" userId="fba21217-e705-4c55-9169-ed7a02496608" providerId="ADAL" clId="{73586F88-087D-4152-96DB-DC9552D3FB09}" dt="2024-07-02T23:13:41.029" v="193" actId="478"/>
          <ac:picMkLst>
            <pc:docMk/>
            <pc:sldMk cId="1997515561" sldId="663"/>
            <ac:picMk id="5" creationId="{40EB2E6A-2E0A-036E-FC4E-495FEC72B745}"/>
          </ac:picMkLst>
        </pc:picChg>
        <pc:picChg chg="add del mod">
          <ac:chgData name="Kuei, Kevin@DWR" userId="fba21217-e705-4c55-9169-ed7a02496608" providerId="ADAL" clId="{73586F88-087D-4152-96DB-DC9552D3FB09}" dt="2024-07-02T23:13:42.082" v="194" actId="478"/>
          <ac:picMkLst>
            <pc:docMk/>
            <pc:sldMk cId="1997515561" sldId="663"/>
            <ac:picMk id="7" creationId="{83CBDABD-6323-6CB3-BB23-6F81AE76EB1A}"/>
          </ac:picMkLst>
        </pc:picChg>
        <pc:picChg chg="add mod">
          <ac:chgData name="Kuei, Kevin@DWR" userId="fba21217-e705-4c55-9169-ed7a02496608" providerId="ADAL" clId="{73586F88-087D-4152-96DB-DC9552D3FB09}" dt="2024-07-02T23:16:58.277" v="202" actId="164"/>
          <ac:picMkLst>
            <pc:docMk/>
            <pc:sldMk cId="1997515561" sldId="663"/>
            <ac:picMk id="9" creationId="{C08E1DFF-BE87-5433-CA22-236E3C5572C8}"/>
          </ac:picMkLst>
        </pc:picChg>
        <pc:picChg chg="add mod">
          <ac:chgData name="Kuei, Kevin@DWR" userId="fba21217-e705-4c55-9169-ed7a02496608" providerId="ADAL" clId="{73586F88-087D-4152-96DB-DC9552D3FB09}" dt="2024-07-02T23:16:58.277" v="202" actId="164"/>
          <ac:picMkLst>
            <pc:docMk/>
            <pc:sldMk cId="1997515561" sldId="663"/>
            <ac:picMk id="11" creationId="{313CAD3F-E9C3-FF56-D699-B20F70F178DF}"/>
          </ac:picMkLst>
        </pc:picChg>
      </pc:sldChg>
      <pc:sldChg chg="addSp delSp modSp new mod ord">
        <pc:chgData name="Kuei, Kevin@DWR" userId="fba21217-e705-4c55-9169-ed7a02496608" providerId="ADAL" clId="{73586F88-087D-4152-96DB-DC9552D3FB09}" dt="2024-07-02T23:51:22.036" v="1394" actId="20577"/>
        <pc:sldMkLst>
          <pc:docMk/>
          <pc:sldMk cId="2658537953" sldId="664"/>
        </pc:sldMkLst>
        <pc:spChg chg="mod">
          <ac:chgData name="Kuei, Kevin@DWR" userId="fba21217-e705-4c55-9169-ed7a02496608" providerId="ADAL" clId="{73586F88-087D-4152-96DB-DC9552D3FB09}" dt="2024-07-02T23:43:27.372" v="333" actId="20577"/>
          <ac:spMkLst>
            <pc:docMk/>
            <pc:sldMk cId="2658537953" sldId="664"/>
            <ac:spMk id="2" creationId="{639A0468-F31B-9710-3806-EEB50C3A2261}"/>
          </ac:spMkLst>
        </pc:spChg>
        <pc:spChg chg="del">
          <ac:chgData name="Kuei, Kevin@DWR" userId="fba21217-e705-4c55-9169-ed7a02496608" providerId="ADAL" clId="{73586F88-087D-4152-96DB-DC9552D3FB09}" dt="2024-07-02T23:42:48.985" v="294" actId="478"/>
          <ac:spMkLst>
            <pc:docMk/>
            <pc:sldMk cId="2658537953" sldId="664"/>
            <ac:spMk id="3" creationId="{8CC7A3DA-4604-BB15-B0DB-2F9BF38D17AF}"/>
          </ac:spMkLst>
        </pc:spChg>
        <pc:spChg chg="add mod">
          <ac:chgData name="Kuei, Kevin@DWR" userId="fba21217-e705-4c55-9169-ed7a02496608" providerId="ADAL" clId="{73586F88-087D-4152-96DB-DC9552D3FB09}" dt="2024-07-02T23:46:04.655" v="701" actId="1076"/>
          <ac:spMkLst>
            <pc:docMk/>
            <pc:sldMk cId="2658537953" sldId="664"/>
            <ac:spMk id="6" creationId="{6FBBFBDD-C9FD-D5C2-3D56-E4DAE19137F4}"/>
          </ac:spMkLst>
        </pc:spChg>
        <pc:spChg chg="add mod">
          <ac:chgData name="Kuei, Kevin@DWR" userId="fba21217-e705-4c55-9169-ed7a02496608" providerId="ADAL" clId="{73586F88-087D-4152-96DB-DC9552D3FB09}" dt="2024-07-02T23:46:01.832" v="700" actId="1076"/>
          <ac:spMkLst>
            <pc:docMk/>
            <pc:sldMk cId="2658537953" sldId="664"/>
            <ac:spMk id="7" creationId="{8D948B05-70C2-10B3-9305-C92A46B110C7}"/>
          </ac:spMkLst>
        </pc:spChg>
        <pc:spChg chg="add mod">
          <ac:chgData name="Kuei, Kevin@DWR" userId="fba21217-e705-4c55-9169-ed7a02496608" providerId="ADAL" clId="{73586F88-087D-4152-96DB-DC9552D3FB09}" dt="2024-07-02T23:46:01.832" v="700" actId="1076"/>
          <ac:spMkLst>
            <pc:docMk/>
            <pc:sldMk cId="2658537953" sldId="664"/>
            <ac:spMk id="8" creationId="{FEFB53A5-7707-3BDC-2ABB-44B1464382F8}"/>
          </ac:spMkLst>
        </pc:spChg>
        <pc:spChg chg="add mod">
          <ac:chgData name="Kuei, Kevin@DWR" userId="fba21217-e705-4c55-9169-ed7a02496608" providerId="ADAL" clId="{73586F88-087D-4152-96DB-DC9552D3FB09}" dt="2024-07-02T23:51:22.036" v="1394" actId="20577"/>
          <ac:spMkLst>
            <pc:docMk/>
            <pc:sldMk cId="2658537953" sldId="664"/>
            <ac:spMk id="9" creationId="{34521CF9-758F-D65D-7513-32D16D3F94FE}"/>
          </ac:spMkLst>
        </pc:spChg>
        <pc:picChg chg="add mod">
          <ac:chgData name="Kuei, Kevin@DWR" userId="fba21217-e705-4c55-9169-ed7a02496608" providerId="ADAL" clId="{73586F88-087D-4152-96DB-DC9552D3FB09}" dt="2024-07-02T23:45:55.069" v="699" actId="1076"/>
          <ac:picMkLst>
            <pc:docMk/>
            <pc:sldMk cId="2658537953" sldId="664"/>
            <ac:picMk id="5" creationId="{03401254-8406-4B46-C9B4-320F70CCD375}"/>
          </ac:picMkLst>
        </pc:picChg>
        <pc:picChg chg="add mod ord">
          <ac:chgData name="Kuei, Kevin@DWR" userId="fba21217-e705-4c55-9169-ed7a02496608" providerId="ADAL" clId="{73586F88-087D-4152-96DB-DC9552D3FB09}" dt="2024-07-02T23:48:04.516" v="1168" actId="167"/>
          <ac:picMkLst>
            <pc:docMk/>
            <pc:sldMk cId="2658537953" sldId="664"/>
            <ac:picMk id="11" creationId="{97FE0545-ECEA-7454-455E-4D620A06AD6C}"/>
          </ac:picMkLst>
        </pc:picChg>
      </pc:sldChg>
      <pc:sldChg chg="addSp delSp modSp add mod">
        <pc:chgData name="Kuei, Kevin@DWR" userId="fba21217-e705-4c55-9169-ed7a02496608" providerId="ADAL" clId="{73586F88-087D-4152-96DB-DC9552D3FB09}" dt="2024-07-02T23:55:41.341" v="1487" actId="21"/>
        <pc:sldMkLst>
          <pc:docMk/>
          <pc:sldMk cId="263139107" sldId="665"/>
        </pc:sldMkLst>
        <pc:spChg chg="del">
          <ac:chgData name="Kuei, Kevin@DWR" userId="fba21217-e705-4c55-9169-ed7a02496608" providerId="ADAL" clId="{73586F88-087D-4152-96DB-DC9552D3FB09}" dt="2024-07-02T23:48:23.406" v="1173" actId="478"/>
          <ac:spMkLst>
            <pc:docMk/>
            <pc:sldMk cId="263139107" sldId="665"/>
            <ac:spMk id="6" creationId="{6FBBFBDD-C9FD-D5C2-3D56-E4DAE19137F4}"/>
          </ac:spMkLst>
        </pc:spChg>
        <pc:spChg chg="del">
          <ac:chgData name="Kuei, Kevin@DWR" userId="fba21217-e705-4c55-9169-ed7a02496608" providerId="ADAL" clId="{73586F88-087D-4152-96DB-DC9552D3FB09}" dt="2024-07-02T23:48:23.406" v="1173" actId="478"/>
          <ac:spMkLst>
            <pc:docMk/>
            <pc:sldMk cId="263139107" sldId="665"/>
            <ac:spMk id="7" creationId="{8D948B05-70C2-10B3-9305-C92A46B110C7}"/>
          </ac:spMkLst>
        </pc:spChg>
        <pc:spChg chg="del">
          <ac:chgData name="Kuei, Kevin@DWR" userId="fba21217-e705-4c55-9169-ed7a02496608" providerId="ADAL" clId="{73586F88-087D-4152-96DB-DC9552D3FB09}" dt="2024-07-02T23:48:23.406" v="1173" actId="478"/>
          <ac:spMkLst>
            <pc:docMk/>
            <pc:sldMk cId="263139107" sldId="665"/>
            <ac:spMk id="8" creationId="{FEFB53A5-7707-3BDC-2ABB-44B1464382F8}"/>
          </ac:spMkLst>
        </pc:spChg>
        <pc:spChg chg="del">
          <ac:chgData name="Kuei, Kevin@DWR" userId="fba21217-e705-4c55-9169-ed7a02496608" providerId="ADAL" clId="{73586F88-087D-4152-96DB-DC9552D3FB09}" dt="2024-07-02T23:48:23.406" v="1173" actId="478"/>
          <ac:spMkLst>
            <pc:docMk/>
            <pc:sldMk cId="263139107" sldId="665"/>
            <ac:spMk id="9" creationId="{34521CF9-758F-D65D-7513-32D16D3F94FE}"/>
          </ac:spMkLst>
        </pc:spChg>
        <pc:spChg chg="add del mod">
          <ac:chgData name="Kuei, Kevin@DWR" userId="fba21217-e705-4c55-9169-ed7a02496608" providerId="ADAL" clId="{73586F88-087D-4152-96DB-DC9552D3FB09}" dt="2024-07-02T23:55:41.341" v="1487" actId="21"/>
          <ac:spMkLst>
            <pc:docMk/>
            <pc:sldMk cId="263139107" sldId="665"/>
            <ac:spMk id="23" creationId="{C63CFD46-EB31-C1D5-F943-594BCFCB1ED4}"/>
          </ac:spMkLst>
        </pc:spChg>
        <pc:picChg chg="add del mod">
          <ac:chgData name="Kuei, Kevin@DWR" userId="fba21217-e705-4c55-9169-ed7a02496608" providerId="ADAL" clId="{73586F88-087D-4152-96DB-DC9552D3FB09}" dt="2024-07-02T23:52:07.292" v="1397" actId="478"/>
          <ac:picMkLst>
            <pc:docMk/>
            <pc:sldMk cId="263139107" sldId="665"/>
            <ac:picMk id="4" creationId="{ADE9138F-A600-1FC0-4626-94C858B813D2}"/>
          </ac:picMkLst>
        </pc:picChg>
        <pc:picChg chg="del">
          <ac:chgData name="Kuei, Kevin@DWR" userId="fba21217-e705-4c55-9169-ed7a02496608" providerId="ADAL" clId="{73586F88-087D-4152-96DB-DC9552D3FB09}" dt="2024-07-02T23:48:23.406" v="1173" actId="478"/>
          <ac:picMkLst>
            <pc:docMk/>
            <pc:sldMk cId="263139107" sldId="665"/>
            <ac:picMk id="5" creationId="{03401254-8406-4B46-C9B4-320F70CCD375}"/>
          </ac:picMkLst>
        </pc:picChg>
        <pc:picChg chg="del">
          <ac:chgData name="Kuei, Kevin@DWR" userId="fba21217-e705-4c55-9169-ed7a02496608" providerId="ADAL" clId="{73586F88-087D-4152-96DB-DC9552D3FB09}" dt="2024-07-02T23:48:23.406" v="1173" actId="478"/>
          <ac:picMkLst>
            <pc:docMk/>
            <pc:sldMk cId="263139107" sldId="665"/>
            <ac:picMk id="11" creationId="{97FE0545-ECEA-7454-455E-4D620A06AD6C}"/>
          </ac:picMkLst>
        </pc:picChg>
        <pc:picChg chg="add del mod">
          <ac:chgData name="Kuei, Kevin@DWR" userId="fba21217-e705-4c55-9169-ed7a02496608" providerId="ADAL" clId="{73586F88-087D-4152-96DB-DC9552D3FB09}" dt="2024-07-02T23:53:08.850" v="1419" actId="1076"/>
          <ac:picMkLst>
            <pc:docMk/>
            <pc:sldMk cId="263139107" sldId="665"/>
            <ac:picMk id="12" creationId="{EEC287EB-1CCA-A5A4-66C0-6075A7D9C8FF}"/>
          </ac:picMkLst>
        </pc:picChg>
        <pc:picChg chg="add del mod">
          <ac:chgData name="Kuei, Kevin@DWR" userId="fba21217-e705-4c55-9169-ed7a02496608" providerId="ADAL" clId="{73586F88-087D-4152-96DB-DC9552D3FB09}" dt="2024-07-02T23:52:59.134" v="1412" actId="478"/>
          <ac:picMkLst>
            <pc:docMk/>
            <pc:sldMk cId="263139107" sldId="665"/>
            <ac:picMk id="14" creationId="{3063D788-9112-9FA3-AD04-A887992671ED}"/>
          </ac:picMkLst>
        </pc:picChg>
        <pc:picChg chg="add mod">
          <ac:chgData name="Kuei, Kevin@DWR" userId="fba21217-e705-4c55-9169-ed7a02496608" providerId="ADAL" clId="{73586F88-087D-4152-96DB-DC9552D3FB09}" dt="2024-07-02T23:53:03.369" v="1415" actId="1076"/>
          <ac:picMkLst>
            <pc:docMk/>
            <pc:sldMk cId="263139107" sldId="665"/>
            <ac:picMk id="16" creationId="{09F29189-1B90-D0EF-BE67-0CE65B099814}"/>
          </ac:picMkLst>
        </pc:picChg>
        <pc:picChg chg="add mod">
          <ac:chgData name="Kuei, Kevin@DWR" userId="fba21217-e705-4c55-9169-ed7a02496608" providerId="ADAL" clId="{73586F88-087D-4152-96DB-DC9552D3FB09}" dt="2024-07-02T23:53:03.369" v="1415" actId="1076"/>
          <ac:picMkLst>
            <pc:docMk/>
            <pc:sldMk cId="263139107" sldId="665"/>
            <ac:picMk id="18" creationId="{C0C0726F-66BD-B422-4005-7CACD437817D}"/>
          </ac:picMkLst>
        </pc:picChg>
        <pc:picChg chg="add del mod">
          <ac:chgData name="Kuei, Kevin@DWR" userId="fba21217-e705-4c55-9169-ed7a02496608" providerId="ADAL" clId="{73586F88-087D-4152-96DB-DC9552D3FB09}" dt="2024-07-02T23:52:55.007" v="1409" actId="478"/>
          <ac:picMkLst>
            <pc:docMk/>
            <pc:sldMk cId="263139107" sldId="665"/>
            <ac:picMk id="20" creationId="{BFD9D58F-9664-2F61-E053-1B37638F419E}"/>
          </ac:picMkLst>
        </pc:picChg>
        <pc:picChg chg="add del mod">
          <ac:chgData name="Kuei, Kevin@DWR" userId="fba21217-e705-4c55-9169-ed7a02496608" providerId="ADAL" clId="{73586F88-087D-4152-96DB-DC9552D3FB09}" dt="2024-07-02T23:53:52.864" v="1424" actId="21"/>
          <ac:picMkLst>
            <pc:docMk/>
            <pc:sldMk cId="263139107" sldId="665"/>
            <ac:picMk id="22" creationId="{80310D2F-90C5-B85B-C227-30E01069B467}"/>
          </ac:picMkLst>
        </pc:picChg>
      </pc:sldChg>
      <pc:sldChg chg="addSp delSp modSp new mod">
        <pc:chgData name="Kuei, Kevin@DWR" userId="fba21217-e705-4c55-9169-ed7a02496608" providerId="ADAL" clId="{73586F88-087D-4152-96DB-DC9552D3FB09}" dt="2024-07-02T23:58:34.682" v="2015" actId="207"/>
        <pc:sldMkLst>
          <pc:docMk/>
          <pc:sldMk cId="3231190132" sldId="666"/>
        </pc:sldMkLst>
        <pc:spChg chg="mod">
          <ac:chgData name="Kuei, Kevin@DWR" userId="fba21217-e705-4c55-9169-ed7a02496608" providerId="ADAL" clId="{73586F88-087D-4152-96DB-DC9552D3FB09}" dt="2024-07-02T23:53:51.744" v="1423"/>
          <ac:spMkLst>
            <pc:docMk/>
            <pc:sldMk cId="3231190132" sldId="666"/>
            <ac:spMk id="2" creationId="{4BECF0C1-0A7E-2E2C-7E9E-499C494DA2A6}"/>
          </ac:spMkLst>
        </pc:spChg>
        <pc:spChg chg="del mod">
          <ac:chgData name="Kuei, Kevin@DWR" userId="fba21217-e705-4c55-9169-ed7a02496608" providerId="ADAL" clId="{73586F88-087D-4152-96DB-DC9552D3FB09}" dt="2024-07-02T23:53:57.893" v="1426" actId="478"/>
          <ac:spMkLst>
            <pc:docMk/>
            <pc:sldMk cId="3231190132" sldId="666"/>
            <ac:spMk id="3" creationId="{4503169A-3681-6E90-855B-5371EE84C4BE}"/>
          </ac:spMkLst>
        </pc:spChg>
        <pc:spChg chg="add del mod">
          <ac:chgData name="Kuei, Kevin@DWR" userId="fba21217-e705-4c55-9169-ed7a02496608" providerId="ADAL" clId="{73586F88-087D-4152-96DB-DC9552D3FB09}" dt="2024-07-02T23:54:01.112" v="1429" actId="478"/>
          <ac:spMkLst>
            <pc:docMk/>
            <pc:sldMk cId="3231190132" sldId="666"/>
            <ac:spMk id="5" creationId="{C9B2369D-9FFF-7CAD-CC8A-4022BC9814FE}"/>
          </ac:spMkLst>
        </pc:spChg>
        <pc:spChg chg="add mod">
          <ac:chgData name="Kuei, Kevin@DWR" userId="fba21217-e705-4c55-9169-ed7a02496608" providerId="ADAL" clId="{73586F88-087D-4152-96DB-DC9552D3FB09}" dt="2024-07-02T23:58:34.682" v="2015" actId="207"/>
          <ac:spMkLst>
            <pc:docMk/>
            <pc:sldMk cId="3231190132" sldId="666"/>
            <ac:spMk id="23" creationId="{C63CFD46-EB31-C1D5-F943-594BCFCB1ED4}"/>
          </ac:spMkLst>
        </pc:spChg>
        <pc:picChg chg="add mod">
          <ac:chgData name="Kuei, Kevin@DWR" userId="fba21217-e705-4c55-9169-ed7a02496608" providerId="ADAL" clId="{73586F88-087D-4152-96DB-DC9552D3FB09}" dt="2024-07-02T23:55:44.489" v="1490" actId="14100"/>
          <ac:picMkLst>
            <pc:docMk/>
            <pc:sldMk cId="3231190132" sldId="666"/>
            <ac:picMk id="22" creationId="{80310D2F-90C5-B85B-C227-30E01069B467}"/>
          </ac:picMkLst>
        </pc:picChg>
      </pc:sldChg>
      <pc:sldChg chg="modSp add del mod">
        <pc:chgData name="Kuei, Kevin@DWR" userId="fba21217-e705-4c55-9169-ed7a02496608" providerId="ADAL" clId="{73586F88-087D-4152-96DB-DC9552D3FB09}" dt="2024-07-03T18:32:45.828" v="2836" actId="13926"/>
        <pc:sldMkLst>
          <pc:docMk/>
          <pc:sldMk cId="1617203630" sldId="667"/>
        </pc:sldMkLst>
        <pc:spChg chg="mod">
          <ac:chgData name="Kuei, Kevin@DWR" userId="fba21217-e705-4c55-9169-ed7a02496608" providerId="ADAL" clId="{73586F88-087D-4152-96DB-DC9552D3FB09}" dt="2024-07-03T03:32:42.788" v="2074" actId="20577"/>
          <ac:spMkLst>
            <pc:docMk/>
            <pc:sldMk cId="1617203630" sldId="667"/>
            <ac:spMk id="2" creationId="{06F4E6FD-8EDF-DD38-02F5-EB6FDB49D84F}"/>
          </ac:spMkLst>
        </pc:spChg>
        <pc:graphicFrameChg chg="mod modGraphic">
          <ac:chgData name="Kuei, Kevin@DWR" userId="fba21217-e705-4c55-9169-ed7a02496608" providerId="ADAL" clId="{73586F88-087D-4152-96DB-DC9552D3FB09}" dt="2024-07-03T18:32:45.828" v="2836" actId="13926"/>
          <ac:graphicFrameMkLst>
            <pc:docMk/>
            <pc:sldMk cId="1617203630" sldId="667"/>
            <ac:graphicFrameMk id="4" creationId="{1337AE69-BECD-675E-451F-8C71D157AFA0}"/>
          </ac:graphicFrameMkLst>
        </pc:graphicFrameChg>
      </pc:sldChg>
      <pc:sldChg chg="new del">
        <pc:chgData name="Kuei, Kevin@DWR" userId="fba21217-e705-4c55-9169-ed7a02496608" providerId="ADAL" clId="{73586F88-087D-4152-96DB-DC9552D3FB09}" dt="2024-07-02T23:56:43.739" v="1699" actId="680"/>
        <pc:sldMkLst>
          <pc:docMk/>
          <pc:sldMk cId="2816274224" sldId="667"/>
        </pc:sldMkLst>
      </pc:sldChg>
      <pc:sldChg chg="add del">
        <pc:chgData name="Kuei, Kevin@DWR" userId="fba21217-e705-4c55-9169-ed7a02496608" providerId="ADAL" clId="{73586F88-087D-4152-96DB-DC9552D3FB09}" dt="2024-07-03T18:32:09.044" v="2830" actId="47"/>
        <pc:sldMkLst>
          <pc:docMk/>
          <pc:sldMk cId="1661077145" sldId="668"/>
        </pc:sldMkLst>
      </pc:sldChg>
    </pc:docChg>
  </pc:docChgLst>
  <pc:docChgLst>
    <pc:chgData name="Dorsey, Chris@DWR" userId="43e6d14b-b3d9-49ea-8cec-5d2dde61e405" providerId="ADAL" clId="{E982D33A-2764-407F-814F-D37B5BE4B925}"/>
    <pc:docChg chg="modSld sldOrd">
      <pc:chgData name="Dorsey, Chris@DWR" userId="43e6d14b-b3d9-49ea-8cec-5d2dde61e405" providerId="ADAL" clId="{E982D33A-2764-407F-814F-D37B5BE4B925}" dt="2024-06-27T16:42:46.873" v="1"/>
      <pc:docMkLst>
        <pc:docMk/>
      </pc:docMkLst>
      <pc:sldChg chg="ord">
        <pc:chgData name="Dorsey, Chris@DWR" userId="43e6d14b-b3d9-49ea-8cec-5d2dde61e405" providerId="ADAL" clId="{E982D33A-2764-407F-814F-D37B5BE4B925}" dt="2024-06-27T16:42:46.873" v="1"/>
        <pc:sldMkLst>
          <pc:docMk/>
          <pc:sldMk cId="1873956697" sldId="560"/>
        </pc:sldMkLst>
      </pc:sldChg>
    </pc:docChg>
  </pc:docChgLst>
  <pc:docChgLst>
    <pc:chgData name="Kuei, Kevin@DWR" userId="fba21217-e705-4c55-9169-ed7a02496608" providerId="ADAL" clId="{33A53C85-6E64-4DC0-A21A-83A816F9635C}"/>
    <pc:docChg chg="undo custSel addSld delSld modSld sldOrd delSection modSection">
      <pc:chgData name="Kuei, Kevin@DWR" userId="fba21217-e705-4c55-9169-ed7a02496608" providerId="ADAL" clId="{33A53C85-6E64-4DC0-A21A-83A816F9635C}" dt="2024-07-09T16:46:28.663" v="368"/>
      <pc:docMkLst>
        <pc:docMk/>
      </pc:docMkLst>
      <pc:sldChg chg="modSp mod">
        <pc:chgData name="Kuei, Kevin@DWR" userId="fba21217-e705-4c55-9169-ed7a02496608" providerId="ADAL" clId="{33A53C85-6E64-4DC0-A21A-83A816F9635C}" dt="2024-07-09T16:18:13.535" v="5" actId="20577"/>
        <pc:sldMkLst>
          <pc:docMk/>
          <pc:sldMk cId="2755330143" sldId="538"/>
        </pc:sldMkLst>
        <pc:spChg chg="mod">
          <ac:chgData name="Kuei, Kevin@DWR" userId="fba21217-e705-4c55-9169-ed7a02496608" providerId="ADAL" clId="{33A53C85-6E64-4DC0-A21A-83A816F9635C}" dt="2024-07-09T16:17:51.343" v="0" actId="20577"/>
          <ac:spMkLst>
            <pc:docMk/>
            <pc:sldMk cId="2755330143" sldId="538"/>
            <ac:spMk id="2" creationId="{478129C8-C61B-B9BB-AA55-685DAA54DB0F}"/>
          </ac:spMkLst>
        </pc:spChg>
        <pc:spChg chg="mod">
          <ac:chgData name="Kuei, Kevin@DWR" userId="fba21217-e705-4c55-9169-ed7a02496608" providerId="ADAL" clId="{33A53C85-6E64-4DC0-A21A-83A816F9635C}" dt="2024-07-09T16:18:13.535" v="5" actId="20577"/>
          <ac:spMkLst>
            <pc:docMk/>
            <pc:sldMk cId="2755330143" sldId="538"/>
            <ac:spMk id="3" creationId="{782349C2-8075-A7E4-C67F-86BC98A0ABF1}"/>
          </ac:spMkLst>
        </pc:spChg>
      </pc:sldChg>
      <pc:sldChg chg="addSp delSp modSp new mod">
        <pc:chgData name="Kuei, Kevin@DWR" userId="fba21217-e705-4c55-9169-ed7a02496608" providerId="ADAL" clId="{33A53C85-6E64-4DC0-A21A-83A816F9635C}" dt="2024-07-09T16:44:44.834" v="344" actId="208"/>
        <pc:sldMkLst>
          <pc:docMk/>
          <pc:sldMk cId="309809329" sldId="539"/>
        </pc:sldMkLst>
        <pc:spChg chg="del">
          <ac:chgData name="Kuei, Kevin@DWR" userId="fba21217-e705-4c55-9169-ed7a02496608" providerId="ADAL" clId="{33A53C85-6E64-4DC0-A21A-83A816F9635C}" dt="2024-07-09T16:18:10.687" v="4" actId="478"/>
          <ac:spMkLst>
            <pc:docMk/>
            <pc:sldMk cId="309809329" sldId="539"/>
            <ac:spMk id="3" creationId="{DDA74845-32EB-8E32-3663-5CEF1D6B7C80}"/>
          </ac:spMkLst>
        </pc:spChg>
        <pc:picChg chg="add del mod">
          <ac:chgData name="Kuei, Kevin@DWR" userId="fba21217-e705-4c55-9169-ed7a02496608" providerId="ADAL" clId="{33A53C85-6E64-4DC0-A21A-83A816F9635C}" dt="2024-07-09T16:18:37.543" v="7" actId="478"/>
          <ac:picMkLst>
            <pc:docMk/>
            <pc:sldMk cId="309809329" sldId="539"/>
            <ac:picMk id="5" creationId="{DA1D89DD-4EB1-9D20-867A-A5A0DA6EC417}"/>
          </ac:picMkLst>
        </pc:picChg>
        <pc:picChg chg="add mod">
          <ac:chgData name="Kuei, Kevin@DWR" userId="fba21217-e705-4c55-9169-ed7a02496608" providerId="ADAL" clId="{33A53C85-6E64-4DC0-A21A-83A816F9635C}" dt="2024-07-09T16:18:39.853" v="8"/>
          <ac:picMkLst>
            <pc:docMk/>
            <pc:sldMk cId="309809329" sldId="539"/>
            <ac:picMk id="7" creationId="{10BAEBC7-71CF-9A2B-26AB-EBCFEDA1CA8C}"/>
          </ac:picMkLst>
        </pc:picChg>
        <pc:picChg chg="add mod">
          <ac:chgData name="Kuei, Kevin@DWR" userId="fba21217-e705-4c55-9169-ed7a02496608" providerId="ADAL" clId="{33A53C85-6E64-4DC0-A21A-83A816F9635C}" dt="2024-07-09T16:44:13.835" v="336" actId="14100"/>
          <ac:picMkLst>
            <pc:docMk/>
            <pc:sldMk cId="309809329" sldId="539"/>
            <ac:picMk id="8" creationId="{6F6BEF53-B939-6999-A8CF-707A2F046FFA}"/>
          </ac:picMkLst>
        </pc:picChg>
        <pc:cxnChg chg="add mod">
          <ac:chgData name="Kuei, Kevin@DWR" userId="fba21217-e705-4c55-9169-ed7a02496608" providerId="ADAL" clId="{33A53C85-6E64-4DC0-A21A-83A816F9635C}" dt="2024-07-09T16:44:44.834" v="344" actId="208"/>
          <ac:cxnSpMkLst>
            <pc:docMk/>
            <pc:sldMk cId="309809329" sldId="539"/>
            <ac:cxnSpMk id="10" creationId="{4F9D886C-41B4-923A-B901-2D186CE6E0B0}"/>
          </ac:cxnSpMkLst>
        </pc:cxnChg>
      </pc:sldChg>
      <pc:sldChg chg="addSp delSp modSp new mod">
        <pc:chgData name="Kuei, Kevin@DWR" userId="fba21217-e705-4c55-9169-ed7a02496608" providerId="ADAL" clId="{33A53C85-6E64-4DC0-A21A-83A816F9635C}" dt="2024-07-09T16:44:53.371" v="347" actId="14100"/>
        <pc:sldMkLst>
          <pc:docMk/>
          <pc:sldMk cId="4101310371" sldId="540"/>
        </pc:sldMkLst>
        <pc:spChg chg="del">
          <ac:chgData name="Kuei, Kevin@DWR" userId="fba21217-e705-4c55-9169-ed7a02496608" providerId="ADAL" clId="{33A53C85-6E64-4DC0-A21A-83A816F9635C}" dt="2024-07-09T16:18:45.340" v="10" actId="478"/>
          <ac:spMkLst>
            <pc:docMk/>
            <pc:sldMk cId="4101310371" sldId="540"/>
            <ac:spMk id="3" creationId="{2D3FA309-2C1F-C088-2709-094A7CF62EB7}"/>
          </ac:spMkLst>
        </pc:spChg>
        <pc:picChg chg="add mod">
          <ac:chgData name="Kuei, Kevin@DWR" userId="fba21217-e705-4c55-9169-ed7a02496608" providerId="ADAL" clId="{33A53C85-6E64-4DC0-A21A-83A816F9635C}" dt="2024-07-09T16:34:11.251" v="283" actId="14100"/>
          <ac:picMkLst>
            <pc:docMk/>
            <pc:sldMk cId="4101310371" sldId="540"/>
            <ac:picMk id="4" creationId="{4554F34D-8DDE-5562-E392-FA8179142356}"/>
          </ac:picMkLst>
        </pc:picChg>
        <pc:picChg chg="add mod">
          <ac:chgData name="Kuei, Kevin@DWR" userId="fba21217-e705-4c55-9169-ed7a02496608" providerId="ADAL" clId="{33A53C85-6E64-4DC0-A21A-83A816F9635C}" dt="2024-07-09T16:44:19.639" v="337"/>
          <ac:picMkLst>
            <pc:docMk/>
            <pc:sldMk cId="4101310371" sldId="540"/>
            <ac:picMk id="5" creationId="{F6C6F905-EE2D-3AFB-42A4-7E1D551D31BF}"/>
          </ac:picMkLst>
        </pc:picChg>
        <pc:cxnChg chg="add mod">
          <ac:chgData name="Kuei, Kevin@DWR" userId="fba21217-e705-4c55-9169-ed7a02496608" providerId="ADAL" clId="{33A53C85-6E64-4DC0-A21A-83A816F9635C}" dt="2024-07-09T16:44:53.371" v="347" actId="14100"/>
          <ac:cxnSpMkLst>
            <pc:docMk/>
            <pc:sldMk cId="4101310371" sldId="540"/>
            <ac:cxnSpMk id="6" creationId="{0C868855-C55D-E722-0405-3310AE895553}"/>
          </ac:cxnSpMkLst>
        </pc:cxnChg>
      </pc:sldChg>
      <pc:sldChg chg="addSp modSp add mod">
        <pc:chgData name="Kuei, Kevin@DWR" userId="fba21217-e705-4c55-9169-ed7a02496608" providerId="ADAL" clId="{33A53C85-6E64-4DC0-A21A-83A816F9635C}" dt="2024-07-09T16:45:20.442" v="356" actId="14100"/>
        <pc:sldMkLst>
          <pc:docMk/>
          <pc:sldMk cId="129657495" sldId="541"/>
        </pc:sldMkLst>
        <pc:picChg chg="add mod">
          <ac:chgData name="Kuei, Kevin@DWR" userId="fba21217-e705-4c55-9169-ed7a02496608" providerId="ADAL" clId="{33A53C85-6E64-4DC0-A21A-83A816F9635C}" dt="2024-07-09T16:34:18.277" v="285" actId="1076"/>
          <ac:picMkLst>
            <pc:docMk/>
            <pc:sldMk cId="129657495" sldId="541"/>
            <ac:picMk id="4" creationId="{15EA016E-33E8-B901-77C9-95216B44397E}"/>
          </ac:picMkLst>
        </pc:picChg>
        <pc:picChg chg="add mod">
          <ac:chgData name="Kuei, Kevin@DWR" userId="fba21217-e705-4c55-9169-ed7a02496608" providerId="ADAL" clId="{33A53C85-6E64-4DC0-A21A-83A816F9635C}" dt="2024-07-09T16:44:20.290" v="338"/>
          <ac:picMkLst>
            <pc:docMk/>
            <pc:sldMk cId="129657495" sldId="541"/>
            <ac:picMk id="5" creationId="{C5BF8B26-E33A-38F2-B8F7-F42E21D75341}"/>
          </ac:picMkLst>
        </pc:picChg>
        <pc:cxnChg chg="add mod">
          <ac:chgData name="Kuei, Kevin@DWR" userId="fba21217-e705-4c55-9169-ed7a02496608" providerId="ADAL" clId="{33A53C85-6E64-4DC0-A21A-83A816F9635C}" dt="2024-07-09T16:45:20.442" v="356" actId="14100"/>
          <ac:cxnSpMkLst>
            <pc:docMk/>
            <pc:sldMk cId="129657495" sldId="541"/>
            <ac:cxnSpMk id="6" creationId="{B5C439B5-9662-C0B6-7619-2A6A765FF860}"/>
          </ac:cxnSpMkLst>
        </pc:cxnChg>
      </pc:sldChg>
      <pc:sldChg chg="addSp modSp add mod ord">
        <pc:chgData name="Kuei, Kevin@DWR" userId="fba21217-e705-4c55-9169-ed7a02496608" providerId="ADAL" clId="{33A53C85-6E64-4DC0-A21A-83A816F9635C}" dt="2024-07-09T16:45:07.394" v="352" actId="14100"/>
        <pc:sldMkLst>
          <pc:docMk/>
          <pc:sldMk cId="1166314840" sldId="542"/>
        </pc:sldMkLst>
        <pc:picChg chg="add mod">
          <ac:chgData name="Kuei, Kevin@DWR" userId="fba21217-e705-4c55-9169-ed7a02496608" providerId="ADAL" clId="{33A53C85-6E64-4DC0-A21A-83A816F9635C}" dt="2024-07-09T16:34:24.358" v="286" actId="1076"/>
          <ac:picMkLst>
            <pc:docMk/>
            <pc:sldMk cId="1166314840" sldId="542"/>
            <ac:picMk id="4" creationId="{5039F9A1-C90F-3DEB-BFF9-E512F90E692B}"/>
          </ac:picMkLst>
        </pc:picChg>
        <pc:picChg chg="add mod">
          <ac:chgData name="Kuei, Kevin@DWR" userId="fba21217-e705-4c55-9169-ed7a02496608" providerId="ADAL" clId="{33A53C85-6E64-4DC0-A21A-83A816F9635C}" dt="2024-07-09T16:44:21.838" v="339"/>
          <ac:picMkLst>
            <pc:docMk/>
            <pc:sldMk cId="1166314840" sldId="542"/>
            <ac:picMk id="5" creationId="{545480C4-87C7-38AE-D0A4-8C8C858335FB}"/>
          </ac:picMkLst>
        </pc:picChg>
        <pc:cxnChg chg="add mod">
          <ac:chgData name="Kuei, Kevin@DWR" userId="fba21217-e705-4c55-9169-ed7a02496608" providerId="ADAL" clId="{33A53C85-6E64-4DC0-A21A-83A816F9635C}" dt="2024-07-09T16:45:07.394" v="352" actId="14100"/>
          <ac:cxnSpMkLst>
            <pc:docMk/>
            <pc:sldMk cId="1166314840" sldId="542"/>
            <ac:cxnSpMk id="6" creationId="{9EFCDD3A-8021-68F0-D812-EF4F470BDB76}"/>
          </ac:cxnSpMkLst>
        </pc:cxnChg>
      </pc:sldChg>
      <pc:sldChg chg="addSp modSp add mod">
        <pc:chgData name="Kuei, Kevin@DWR" userId="fba21217-e705-4c55-9169-ed7a02496608" providerId="ADAL" clId="{33A53C85-6E64-4DC0-A21A-83A816F9635C}" dt="2024-07-09T16:45:30.267" v="358" actId="14100"/>
        <pc:sldMkLst>
          <pc:docMk/>
          <pc:sldMk cId="2738811184" sldId="543"/>
        </pc:sldMkLst>
        <pc:picChg chg="add mod">
          <ac:chgData name="Kuei, Kevin@DWR" userId="fba21217-e705-4c55-9169-ed7a02496608" providerId="ADAL" clId="{33A53C85-6E64-4DC0-A21A-83A816F9635C}" dt="2024-07-09T16:34:33.341" v="288" actId="1076"/>
          <ac:picMkLst>
            <pc:docMk/>
            <pc:sldMk cId="2738811184" sldId="543"/>
            <ac:picMk id="4" creationId="{E1D86D3E-CC13-A1D5-380F-FD453504F8B9}"/>
          </ac:picMkLst>
        </pc:picChg>
        <pc:picChg chg="add mod">
          <ac:chgData name="Kuei, Kevin@DWR" userId="fba21217-e705-4c55-9169-ed7a02496608" providerId="ADAL" clId="{33A53C85-6E64-4DC0-A21A-83A816F9635C}" dt="2024-07-09T16:44:24.292" v="340"/>
          <ac:picMkLst>
            <pc:docMk/>
            <pc:sldMk cId="2738811184" sldId="543"/>
            <ac:picMk id="5" creationId="{0785FDAB-C14F-0F54-777C-D902D0CB23A5}"/>
          </ac:picMkLst>
        </pc:picChg>
        <pc:cxnChg chg="add mod">
          <ac:chgData name="Kuei, Kevin@DWR" userId="fba21217-e705-4c55-9169-ed7a02496608" providerId="ADAL" clId="{33A53C85-6E64-4DC0-A21A-83A816F9635C}" dt="2024-07-09T16:45:30.267" v="358" actId="14100"/>
          <ac:cxnSpMkLst>
            <pc:docMk/>
            <pc:sldMk cId="2738811184" sldId="543"/>
            <ac:cxnSpMk id="6" creationId="{C9BBAE73-2DC0-4B36-AE6F-32DEDCFA20B6}"/>
          </ac:cxnSpMkLst>
        </pc:cxnChg>
      </pc:sldChg>
      <pc:sldChg chg="addSp delSp modSp add mod">
        <pc:chgData name="Kuei, Kevin@DWR" userId="fba21217-e705-4c55-9169-ed7a02496608" providerId="ADAL" clId="{33A53C85-6E64-4DC0-A21A-83A816F9635C}" dt="2024-07-09T16:45:38.086" v="360" actId="1076"/>
        <pc:sldMkLst>
          <pc:docMk/>
          <pc:sldMk cId="322255225" sldId="544"/>
        </pc:sldMkLst>
        <pc:picChg chg="add del mod">
          <ac:chgData name="Kuei, Kevin@DWR" userId="fba21217-e705-4c55-9169-ed7a02496608" providerId="ADAL" clId="{33A53C85-6E64-4DC0-A21A-83A816F9635C}" dt="2024-07-09T16:18:51.302" v="16" actId="21"/>
          <ac:picMkLst>
            <pc:docMk/>
            <pc:sldMk cId="322255225" sldId="544"/>
            <ac:picMk id="4" creationId="{4554F34D-8DDE-5562-E392-FA8179142356}"/>
          </ac:picMkLst>
        </pc:picChg>
        <pc:picChg chg="add mod">
          <ac:chgData name="Kuei, Kevin@DWR" userId="fba21217-e705-4c55-9169-ed7a02496608" providerId="ADAL" clId="{33A53C85-6E64-4DC0-A21A-83A816F9635C}" dt="2024-07-09T16:34:41.076" v="290" actId="1076"/>
          <ac:picMkLst>
            <pc:docMk/>
            <pc:sldMk cId="322255225" sldId="544"/>
            <ac:picMk id="6" creationId="{3CA363E1-856D-CA54-474D-4D4A59F3C4F0}"/>
          </ac:picMkLst>
        </pc:picChg>
        <pc:picChg chg="add mod">
          <ac:chgData name="Kuei, Kevin@DWR" userId="fba21217-e705-4c55-9169-ed7a02496608" providerId="ADAL" clId="{33A53C85-6E64-4DC0-A21A-83A816F9635C}" dt="2024-07-09T16:44:27.634" v="341"/>
          <ac:picMkLst>
            <pc:docMk/>
            <pc:sldMk cId="322255225" sldId="544"/>
            <ac:picMk id="7" creationId="{7DF6CE46-5D1B-BB72-195C-350859DC995B}"/>
          </ac:picMkLst>
        </pc:picChg>
        <pc:cxnChg chg="add mod">
          <ac:chgData name="Kuei, Kevin@DWR" userId="fba21217-e705-4c55-9169-ed7a02496608" providerId="ADAL" clId="{33A53C85-6E64-4DC0-A21A-83A816F9635C}" dt="2024-07-09T16:45:38.086" v="360" actId="1076"/>
          <ac:cxnSpMkLst>
            <pc:docMk/>
            <pc:sldMk cId="322255225" sldId="544"/>
            <ac:cxnSpMk id="8" creationId="{7CF7E97A-0271-A42F-36F7-25AD561B07BA}"/>
          </ac:cxnSpMkLst>
        </pc:cxnChg>
      </pc:sldChg>
      <pc:sldChg chg="addSp modSp add">
        <pc:chgData name="Kuei, Kevin@DWR" userId="fba21217-e705-4c55-9169-ed7a02496608" providerId="ADAL" clId="{33A53C85-6E64-4DC0-A21A-83A816F9635C}" dt="2024-07-09T16:46:02.054" v="364"/>
        <pc:sldMkLst>
          <pc:docMk/>
          <pc:sldMk cId="2347925995" sldId="545"/>
        </pc:sldMkLst>
        <pc:picChg chg="add mod">
          <ac:chgData name="Kuei, Kevin@DWR" userId="fba21217-e705-4c55-9169-ed7a02496608" providerId="ADAL" clId="{33A53C85-6E64-4DC0-A21A-83A816F9635C}" dt="2024-07-09T16:19:08.618" v="26"/>
          <ac:picMkLst>
            <pc:docMk/>
            <pc:sldMk cId="2347925995" sldId="545"/>
            <ac:picMk id="4" creationId="{5CEB4701-C715-0617-3393-CCB4029C0796}"/>
          </ac:picMkLst>
        </pc:picChg>
        <pc:picChg chg="add mod">
          <ac:chgData name="Kuei, Kevin@DWR" userId="fba21217-e705-4c55-9169-ed7a02496608" providerId="ADAL" clId="{33A53C85-6E64-4DC0-A21A-83A816F9635C}" dt="2024-07-09T16:46:02.054" v="364"/>
          <ac:picMkLst>
            <pc:docMk/>
            <pc:sldMk cId="2347925995" sldId="545"/>
            <ac:picMk id="5" creationId="{896E82B0-1A1B-9B19-2385-9E3C1FF1E5E9}"/>
          </ac:picMkLst>
        </pc:picChg>
        <pc:cxnChg chg="add mod">
          <ac:chgData name="Kuei, Kevin@DWR" userId="fba21217-e705-4c55-9169-ed7a02496608" providerId="ADAL" clId="{33A53C85-6E64-4DC0-A21A-83A816F9635C}" dt="2024-07-09T16:46:02.054" v="364"/>
          <ac:cxnSpMkLst>
            <pc:docMk/>
            <pc:sldMk cId="2347925995" sldId="545"/>
            <ac:cxnSpMk id="6" creationId="{978FCF6D-DDAF-B84B-6501-89B4E80CE125}"/>
          </ac:cxnSpMkLst>
        </pc:cxnChg>
      </pc:sldChg>
      <pc:sldChg chg="addSp modSp add mod">
        <pc:chgData name="Kuei, Kevin@DWR" userId="fba21217-e705-4c55-9169-ed7a02496608" providerId="ADAL" clId="{33A53C85-6E64-4DC0-A21A-83A816F9635C}" dt="2024-07-09T16:46:08.398" v="365"/>
        <pc:sldMkLst>
          <pc:docMk/>
          <pc:sldMk cId="1293940051" sldId="546"/>
        </pc:sldMkLst>
        <pc:picChg chg="add mod">
          <ac:chgData name="Kuei, Kevin@DWR" userId="fba21217-e705-4c55-9169-ed7a02496608" providerId="ADAL" clId="{33A53C85-6E64-4DC0-A21A-83A816F9635C}" dt="2024-07-09T16:34:48.788" v="292" actId="1076"/>
          <ac:picMkLst>
            <pc:docMk/>
            <pc:sldMk cId="1293940051" sldId="546"/>
            <ac:picMk id="4" creationId="{F05B1637-663B-0741-D961-70AA26E0629B}"/>
          </ac:picMkLst>
        </pc:picChg>
        <pc:picChg chg="add mod">
          <ac:chgData name="Kuei, Kevin@DWR" userId="fba21217-e705-4c55-9169-ed7a02496608" providerId="ADAL" clId="{33A53C85-6E64-4DC0-A21A-83A816F9635C}" dt="2024-07-09T16:46:08.398" v="365"/>
          <ac:picMkLst>
            <pc:docMk/>
            <pc:sldMk cId="1293940051" sldId="546"/>
            <ac:picMk id="5" creationId="{D02AFCA6-8845-5944-FF23-5F89EA7F98C0}"/>
          </ac:picMkLst>
        </pc:picChg>
        <pc:cxnChg chg="add mod">
          <ac:chgData name="Kuei, Kevin@DWR" userId="fba21217-e705-4c55-9169-ed7a02496608" providerId="ADAL" clId="{33A53C85-6E64-4DC0-A21A-83A816F9635C}" dt="2024-07-09T16:46:08.398" v="365"/>
          <ac:cxnSpMkLst>
            <pc:docMk/>
            <pc:sldMk cId="1293940051" sldId="546"/>
            <ac:cxnSpMk id="6" creationId="{BCB086B4-E880-0947-808D-025C8C659AEF}"/>
          </ac:cxnSpMkLst>
        </pc:cxnChg>
      </pc:sldChg>
      <pc:sldChg chg="addSp modSp add mod">
        <pc:chgData name="Kuei, Kevin@DWR" userId="fba21217-e705-4c55-9169-ed7a02496608" providerId="ADAL" clId="{33A53C85-6E64-4DC0-A21A-83A816F9635C}" dt="2024-07-09T16:46:16.246" v="366"/>
        <pc:sldMkLst>
          <pc:docMk/>
          <pc:sldMk cId="3326855220" sldId="547"/>
        </pc:sldMkLst>
        <pc:picChg chg="add mod">
          <ac:chgData name="Kuei, Kevin@DWR" userId="fba21217-e705-4c55-9169-ed7a02496608" providerId="ADAL" clId="{33A53C85-6E64-4DC0-A21A-83A816F9635C}" dt="2024-07-09T16:34:57.647" v="295" actId="1076"/>
          <ac:picMkLst>
            <pc:docMk/>
            <pc:sldMk cId="3326855220" sldId="547"/>
            <ac:picMk id="4" creationId="{E2B04521-6202-9E64-EF9B-AFC794ACA85B}"/>
          </ac:picMkLst>
        </pc:picChg>
        <pc:picChg chg="add mod">
          <ac:chgData name="Kuei, Kevin@DWR" userId="fba21217-e705-4c55-9169-ed7a02496608" providerId="ADAL" clId="{33A53C85-6E64-4DC0-A21A-83A816F9635C}" dt="2024-07-09T16:46:16.246" v="366"/>
          <ac:picMkLst>
            <pc:docMk/>
            <pc:sldMk cId="3326855220" sldId="547"/>
            <ac:picMk id="5" creationId="{30C695E2-048B-3BCA-8DFE-62D02B26CAB5}"/>
          </ac:picMkLst>
        </pc:picChg>
        <pc:cxnChg chg="add mod">
          <ac:chgData name="Kuei, Kevin@DWR" userId="fba21217-e705-4c55-9169-ed7a02496608" providerId="ADAL" clId="{33A53C85-6E64-4DC0-A21A-83A816F9635C}" dt="2024-07-09T16:46:16.246" v="366"/>
          <ac:cxnSpMkLst>
            <pc:docMk/>
            <pc:sldMk cId="3326855220" sldId="547"/>
            <ac:cxnSpMk id="6" creationId="{FB2506F0-1A17-EDC6-57D0-79F7746E2C75}"/>
          </ac:cxnSpMkLst>
        </pc:cxnChg>
      </pc:sldChg>
      <pc:sldChg chg="addSp modSp add mod">
        <pc:chgData name="Kuei, Kevin@DWR" userId="fba21217-e705-4c55-9169-ed7a02496608" providerId="ADAL" clId="{33A53C85-6E64-4DC0-A21A-83A816F9635C}" dt="2024-07-09T16:27:03.346" v="181" actId="1076"/>
        <pc:sldMkLst>
          <pc:docMk/>
          <pc:sldMk cId="3267456957" sldId="548"/>
        </pc:sldMkLst>
        <pc:picChg chg="add mod">
          <ac:chgData name="Kuei, Kevin@DWR" userId="fba21217-e705-4c55-9169-ed7a02496608" providerId="ADAL" clId="{33A53C85-6E64-4DC0-A21A-83A816F9635C}" dt="2024-07-09T16:27:03.346" v="181" actId="1076"/>
          <ac:picMkLst>
            <pc:docMk/>
            <pc:sldMk cId="3267456957" sldId="548"/>
            <ac:picMk id="4" creationId="{54D3E886-59A6-5394-BB7C-E1D6F719D86D}"/>
          </ac:picMkLst>
        </pc:picChg>
        <pc:picChg chg="add mod">
          <ac:chgData name="Kuei, Kevin@DWR" userId="fba21217-e705-4c55-9169-ed7a02496608" providerId="ADAL" clId="{33A53C85-6E64-4DC0-A21A-83A816F9635C}" dt="2024-07-09T16:27:00.310" v="180" actId="14100"/>
          <ac:picMkLst>
            <pc:docMk/>
            <pc:sldMk cId="3267456957" sldId="548"/>
            <ac:picMk id="6" creationId="{86F2B4EE-6892-8BC9-C329-52AFB0152C49}"/>
          </ac:picMkLst>
        </pc:picChg>
      </pc:sldChg>
      <pc:sldChg chg="addSp modSp add mod ord">
        <pc:chgData name="Kuei, Kevin@DWR" userId="fba21217-e705-4c55-9169-ed7a02496608" providerId="ADAL" clId="{33A53C85-6E64-4DC0-A21A-83A816F9635C}" dt="2024-07-09T16:45:56.606" v="363"/>
        <pc:sldMkLst>
          <pc:docMk/>
          <pc:sldMk cId="3418094053" sldId="549"/>
        </pc:sldMkLst>
        <pc:picChg chg="add mod">
          <ac:chgData name="Kuei, Kevin@DWR" userId="fba21217-e705-4c55-9169-ed7a02496608" providerId="ADAL" clId="{33A53C85-6E64-4DC0-A21A-83A816F9635C}" dt="2024-07-09T16:35:01.973" v="296" actId="1076"/>
          <ac:picMkLst>
            <pc:docMk/>
            <pc:sldMk cId="3418094053" sldId="549"/>
            <ac:picMk id="4" creationId="{A963C34E-5F99-B02F-8026-4F4F4554C3A0}"/>
          </ac:picMkLst>
        </pc:picChg>
        <pc:picChg chg="add mod">
          <ac:chgData name="Kuei, Kevin@DWR" userId="fba21217-e705-4c55-9169-ed7a02496608" providerId="ADAL" clId="{33A53C85-6E64-4DC0-A21A-83A816F9635C}" dt="2024-07-09T16:45:56.606" v="363"/>
          <ac:picMkLst>
            <pc:docMk/>
            <pc:sldMk cId="3418094053" sldId="549"/>
            <ac:picMk id="5" creationId="{F6C0862A-C7C3-4896-C5C2-A2D8BF2B2572}"/>
          </ac:picMkLst>
        </pc:picChg>
        <pc:cxnChg chg="add mod">
          <ac:chgData name="Kuei, Kevin@DWR" userId="fba21217-e705-4c55-9169-ed7a02496608" providerId="ADAL" clId="{33A53C85-6E64-4DC0-A21A-83A816F9635C}" dt="2024-07-09T16:45:56.606" v="363"/>
          <ac:cxnSpMkLst>
            <pc:docMk/>
            <pc:sldMk cId="3418094053" sldId="549"/>
            <ac:cxnSpMk id="6" creationId="{88A655D7-B47D-3AE4-369D-A92733ADDE36}"/>
          </ac:cxnSpMkLst>
        </pc:cxnChg>
      </pc:sldChg>
      <pc:sldChg chg="addSp modSp add mod">
        <pc:chgData name="Kuei, Kevin@DWR" userId="fba21217-e705-4c55-9169-ed7a02496608" providerId="ADAL" clId="{33A53C85-6E64-4DC0-A21A-83A816F9635C}" dt="2024-07-09T16:46:21.429" v="367"/>
        <pc:sldMkLst>
          <pc:docMk/>
          <pc:sldMk cId="2924961772" sldId="550"/>
        </pc:sldMkLst>
        <pc:picChg chg="add mod">
          <ac:chgData name="Kuei, Kevin@DWR" userId="fba21217-e705-4c55-9169-ed7a02496608" providerId="ADAL" clId="{33A53C85-6E64-4DC0-A21A-83A816F9635C}" dt="2024-07-09T16:35:09.765" v="298" actId="1076"/>
          <ac:picMkLst>
            <pc:docMk/>
            <pc:sldMk cId="2924961772" sldId="550"/>
            <ac:picMk id="4" creationId="{C6F3D83B-3441-6150-D4AA-C6B9D622A152}"/>
          </ac:picMkLst>
        </pc:picChg>
        <pc:picChg chg="add mod">
          <ac:chgData name="Kuei, Kevin@DWR" userId="fba21217-e705-4c55-9169-ed7a02496608" providerId="ADAL" clId="{33A53C85-6E64-4DC0-A21A-83A816F9635C}" dt="2024-07-09T16:46:21.429" v="367"/>
          <ac:picMkLst>
            <pc:docMk/>
            <pc:sldMk cId="2924961772" sldId="550"/>
            <ac:picMk id="5" creationId="{48A1BAF1-BDAA-E744-74A7-955C084A76A1}"/>
          </ac:picMkLst>
        </pc:picChg>
        <pc:cxnChg chg="add mod">
          <ac:chgData name="Kuei, Kevin@DWR" userId="fba21217-e705-4c55-9169-ed7a02496608" providerId="ADAL" clId="{33A53C85-6E64-4DC0-A21A-83A816F9635C}" dt="2024-07-09T16:46:21.429" v="367"/>
          <ac:cxnSpMkLst>
            <pc:docMk/>
            <pc:sldMk cId="2924961772" sldId="550"/>
            <ac:cxnSpMk id="6" creationId="{1D8C91AD-7ACD-EC8B-62F4-99BEEDD83FFB}"/>
          </ac:cxnSpMkLst>
        </pc:cxnChg>
      </pc:sldChg>
      <pc:sldChg chg="addSp modSp add mod">
        <pc:chgData name="Kuei, Kevin@DWR" userId="fba21217-e705-4c55-9169-ed7a02496608" providerId="ADAL" clId="{33A53C85-6E64-4DC0-A21A-83A816F9635C}" dt="2024-07-09T16:46:28.663" v="368"/>
        <pc:sldMkLst>
          <pc:docMk/>
          <pc:sldMk cId="893802247" sldId="551"/>
        </pc:sldMkLst>
        <pc:picChg chg="add mod">
          <ac:chgData name="Kuei, Kevin@DWR" userId="fba21217-e705-4c55-9169-ed7a02496608" providerId="ADAL" clId="{33A53C85-6E64-4DC0-A21A-83A816F9635C}" dt="2024-07-09T16:35:14.197" v="300" actId="1076"/>
          <ac:picMkLst>
            <pc:docMk/>
            <pc:sldMk cId="893802247" sldId="551"/>
            <ac:picMk id="4" creationId="{798B6F31-8E96-3E7C-5F28-09366B4158FB}"/>
          </ac:picMkLst>
        </pc:picChg>
        <pc:picChg chg="add mod">
          <ac:chgData name="Kuei, Kevin@DWR" userId="fba21217-e705-4c55-9169-ed7a02496608" providerId="ADAL" clId="{33A53C85-6E64-4DC0-A21A-83A816F9635C}" dt="2024-07-09T16:46:28.663" v="368"/>
          <ac:picMkLst>
            <pc:docMk/>
            <pc:sldMk cId="893802247" sldId="551"/>
            <ac:picMk id="5" creationId="{3C25BDA6-4903-3B23-C746-7F78C2B21C39}"/>
          </ac:picMkLst>
        </pc:picChg>
        <pc:cxnChg chg="add mod">
          <ac:chgData name="Kuei, Kevin@DWR" userId="fba21217-e705-4c55-9169-ed7a02496608" providerId="ADAL" clId="{33A53C85-6E64-4DC0-A21A-83A816F9635C}" dt="2024-07-09T16:46:28.663" v="368"/>
          <ac:cxnSpMkLst>
            <pc:docMk/>
            <pc:sldMk cId="893802247" sldId="551"/>
            <ac:cxnSpMk id="6" creationId="{DB5273BF-A994-B32B-54F5-209B00311D57}"/>
          </ac:cxnSpMkLst>
        </pc:cxnChg>
      </pc:sldChg>
      <pc:sldChg chg="addSp delSp modSp add mod">
        <pc:chgData name="Kuei, Kevin@DWR" userId="fba21217-e705-4c55-9169-ed7a02496608" providerId="ADAL" clId="{33A53C85-6E64-4DC0-A21A-83A816F9635C}" dt="2024-07-09T16:26:16.836" v="168" actId="1076"/>
        <pc:sldMkLst>
          <pc:docMk/>
          <pc:sldMk cId="924012241" sldId="552"/>
        </pc:sldMkLst>
        <pc:picChg chg="add del mod">
          <ac:chgData name="Kuei, Kevin@DWR" userId="fba21217-e705-4c55-9169-ed7a02496608" providerId="ADAL" clId="{33A53C85-6E64-4DC0-A21A-83A816F9635C}" dt="2024-07-09T16:20:02.513" v="44" actId="478"/>
          <ac:picMkLst>
            <pc:docMk/>
            <pc:sldMk cId="924012241" sldId="552"/>
            <ac:picMk id="4" creationId="{E38FCBFE-285D-1CF7-3C19-8CA1CB1D0930}"/>
          </ac:picMkLst>
        </pc:picChg>
        <pc:picChg chg="add del mod">
          <ac:chgData name="Kuei, Kevin@DWR" userId="fba21217-e705-4c55-9169-ed7a02496608" providerId="ADAL" clId="{33A53C85-6E64-4DC0-A21A-83A816F9635C}" dt="2024-07-09T16:20:14.189" v="46" actId="478"/>
          <ac:picMkLst>
            <pc:docMk/>
            <pc:sldMk cId="924012241" sldId="552"/>
            <ac:picMk id="6" creationId="{469B814B-042C-B361-7BA8-6D7F1915D437}"/>
          </ac:picMkLst>
        </pc:picChg>
        <pc:picChg chg="add del mod">
          <ac:chgData name="Kuei, Kevin@DWR" userId="fba21217-e705-4c55-9169-ed7a02496608" providerId="ADAL" clId="{33A53C85-6E64-4DC0-A21A-83A816F9635C}" dt="2024-07-09T16:22:21.477" v="50" actId="478"/>
          <ac:picMkLst>
            <pc:docMk/>
            <pc:sldMk cId="924012241" sldId="552"/>
            <ac:picMk id="8" creationId="{8CFB11C2-1E2F-B926-D5C4-AC26B079F5F5}"/>
          </ac:picMkLst>
        </pc:picChg>
        <pc:picChg chg="add mod">
          <ac:chgData name="Kuei, Kevin@DWR" userId="fba21217-e705-4c55-9169-ed7a02496608" providerId="ADAL" clId="{33A53C85-6E64-4DC0-A21A-83A816F9635C}" dt="2024-07-09T16:26:16.836" v="168" actId="1076"/>
          <ac:picMkLst>
            <pc:docMk/>
            <pc:sldMk cId="924012241" sldId="552"/>
            <ac:picMk id="10" creationId="{9CFC1DEF-F490-E042-4865-B8B6E19015DB}"/>
          </ac:picMkLst>
        </pc:picChg>
        <pc:picChg chg="add del mod">
          <ac:chgData name="Kuei, Kevin@DWR" userId="fba21217-e705-4c55-9169-ed7a02496608" providerId="ADAL" clId="{33A53C85-6E64-4DC0-A21A-83A816F9635C}" dt="2024-07-09T16:23:51.916" v="103" actId="478"/>
          <ac:picMkLst>
            <pc:docMk/>
            <pc:sldMk cId="924012241" sldId="552"/>
            <ac:picMk id="11" creationId="{178EF195-BFBA-3324-18C0-B00E8025F74A}"/>
          </ac:picMkLst>
        </pc:picChg>
        <pc:picChg chg="add mod">
          <ac:chgData name="Kuei, Kevin@DWR" userId="fba21217-e705-4c55-9169-ed7a02496608" providerId="ADAL" clId="{33A53C85-6E64-4DC0-A21A-83A816F9635C}" dt="2024-07-09T16:26:08.385" v="167" actId="14100"/>
          <ac:picMkLst>
            <pc:docMk/>
            <pc:sldMk cId="924012241" sldId="552"/>
            <ac:picMk id="13" creationId="{DD9E2280-F7E9-5C0C-C572-450224C5398A}"/>
          </ac:picMkLst>
        </pc:picChg>
      </pc:sldChg>
      <pc:sldChg chg="addSp modSp new">
        <pc:chgData name="Kuei, Kevin@DWR" userId="fba21217-e705-4c55-9169-ed7a02496608" providerId="ADAL" clId="{33A53C85-6E64-4DC0-A21A-83A816F9635C}" dt="2024-07-09T16:19:45.355" v="37"/>
        <pc:sldMkLst>
          <pc:docMk/>
          <pc:sldMk cId="3562503415" sldId="553"/>
        </pc:sldMkLst>
        <pc:picChg chg="add mod">
          <ac:chgData name="Kuei, Kevin@DWR" userId="fba21217-e705-4c55-9169-ed7a02496608" providerId="ADAL" clId="{33A53C85-6E64-4DC0-A21A-83A816F9635C}" dt="2024-07-09T16:19:45.355" v="37"/>
          <ac:picMkLst>
            <pc:docMk/>
            <pc:sldMk cId="3562503415" sldId="553"/>
            <ac:picMk id="5" creationId="{A9CC0F4E-D17E-C333-EECA-D24E4654E2AC}"/>
          </ac:picMkLst>
        </pc:picChg>
      </pc:sldChg>
      <pc:sldChg chg="addSp delSp modSp add mod">
        <pc:chgData name="Kuei, Kevin@DWR" userId="fba21217-e705-4c55-9169-ed7a02496608" providerId="ADAL" clId="{33A53C85-6E64-4DC0-A21A-83A816F9635C}" dt="2024-07-09T16:26:29.788" v="170" actId="1076"/>
        <pc:sldMkLst>
          <pc:docMk/>
          <pc:sldMk cId="2105329551" sldId="554"/>
        </pc:sldMkLst>
        <pc:picChg chg="add mod">
          <ac:chgData name="Kuei, Kevin@DWR" userId="fba21217-e705-4c55-9169-ed7a02496608" providerId="ADAL" clId="{33A53C85-6E64-4DC0-A21A-83A816F9635C}" dt="2024-07-09T16:26:29.788" v="170" actId="1076"/>
          <ac:picMkLst>
            <pc:docMk/>
            <pc:sldMk cId="2105329551" sldId="554"/>
            <ac:picMk id="4" creationId="{C748C3F0-E768-FDE6-F829-0A9314BC0DD2}"/>
          </ac:picMkLst>
        </pc:picChg>
        <pc:picChg chg="add del mod">
          <ac:chgData name="Kuei, Kevin@DWR" userId="fba21217-e705-4c55-9169-ed7a02496608" providerId="ADAL" clId="{33A53C85-6E64-4DC0-A21A-83A816F9635C}" dt="2024-07-09T16:23:46.631" v="98" actId="21"/>
          <ac:picMkLst>
            <pc:docMk/>
            <pc:sldMk cId="2105329551" sldId="554"/>
            <ac:picMk id="6" creationId="{68FB6A13-FF83-F041-8B68-A8A30A714501}"/>
          </ac:picMkLst>
        </pc:picChg>
        <pc:picChg chg="add mod">
          <ac:chgData name="Kuei, Kevin@DWR" userId="fba21217-e705-4c55-9169-ed7a02496608" providerId="ADAL" clId="{33A53C85-6E64-4DC0-A21A-83A816F9635C}" dt="2024-07-09T16:26:25.174" v="169" actId="14100"/>
          <ac:picMkLst>
            <pc:docMk/>
            <pc:sldMk cId="2105329551" sldId="554"/>
            <ac:picMk id="8" creationId="{2BF7E80D-8EDB-D8C5-1A33-100C8DCC22B1}"/>
          </ac:picMkLst>
        </pc:picChg>
      </pc:sldChg>
      <pc:sldChg chg="addSp modSp add mod">
        <pc:chgData name="Kuei, Kevin@DWR" userId="fba21217-e705-4c55-9169-ed7a02496608" providerId="ADAL" clId="{33A53C85-6E64-4DC0-A21A-83A816F9635C}" dt="2024-07-09T16:26:36.451" v="172" actId="1076"/>
        <pc:sldMkLst>
          <pc:docMk/>
          <pc:sldMk cId="1062175853" sldId="555"/>
        </pc:sldMkLst>
        <pc:picChg chg="add mod">
          <ac:chgData name="Kuei, Kevin@DWR" userId="fba21217-e705-4c55-9169-ed7a02496608" providerId="ADAL" clId="{33A53C85-6E64-4DC0-A21A-83A816F9635C}" dt="2024-07-09T16:26:36.451" v="172" actId="1076"/>
          <ac:picMkLst>
            <pc:docMk/>
            <pc:sldMk cId="1062175853" sldId="555"/>
            <ac:picMk id="4" creationId="{3835DC96-79FF-A64A-4017-4E260B3B75C4}"/>
          </ac:picMkLst>
        </pc:picChg>
        <pc:picChg chg="add mod">
          <ac:chgData name="Kuei, Kevin@DWR" userId="fba21217-e705-4c55-9169-ed7a02496608" providerId="ADAL" clId="{33A53C85-6E64-4DC0-A21A-83A816F9635C}" dt="2024-07-09T16:26:33.654" v="171" actId="14100"/>
          <ac:picMkLst>
            <pc:docMk/>
            <pc:sldMk cId="1062175853" sldId="555"/>
            <ac:picMk id="6" creationId="{68FB6A13-FF83-F041-8B68-A8A30A714501}"/>
          </ac:picMkLst>
        </pc:picChg>
      </pc:sldChg>
      <pc:sldChg chg="addSp delSp modSp add mod">
        <pc:chgData name="Kuei, Kevin@DWR" userId="fba21217-e705-4c55-9169-ed7a02496608" providerId="ADAL" clId="{33A53C85-6E64-4DC0-A21A-83A816F9635C}" dt="2024-07-09T16:26:43.611" v="174" actId="1076"/>
        <pc:sldMkLst>
          <pc:docMk/>
          <pc:sldMk cId="313071424" sldId="556"/>
        </pc:sldMkLst>
        <pc:picChg chg="add mod">
          <ac:chgData name="Kuei, Kevin@DWR" userId="fba21217-e705-4c55-9169-ed7a02496608" providerId="ADAL" clId="{33A53C85-6E64-4DC0-A21A-83A816F9635C}" dt="2024-07-09T16:26:43.611" v="174" actId="1076"/>
          <ac:picMkLst>
            <pc:docMk/>
            <pc:sldMk cId="313071424" sldId="556"/>
            <ac:picMk id="4" creationId="{1F1C7A34-A322-C2FD-D7B3-0AB8390597CC}"/>
          </ac:picMkLst>
        </pc:picChg>
        <pc:picChg chg="add del mod">
          <ac:chgData name="Kuei, Kevin@DWR" userId="fba21217-e705-4c55-9169-ed7a02496608" providerId="ADAL" clId="{33A53C85-6E64-4DC0-A21A-83A816F9635C}" dt="2024-07-09T16:23:59.589" v="110" actId="478"/>
          <ac:picMkLst>
            <pc:docMk/>
            <pc:sldMk cId="313071424" sldId="556"/>
            <ac:picMk id="6" creationId="{5C5995B7-C3EB-EEF9-044A-C43A8A28B4AE}"/>
          </ac:picMkLst>
        </pc:picChg>
        <pc:picChg chg="add mod">
          <ac:chgData name="Kuei, Kevin@DWR" userId="fba21217-e705-4c55-9169-ed7a02496608" providerId="ADAL" clId="{33A53C85-6E64-4DC0-A21A-83A816F9635C}" dt="2024-07-09T16:26:40.471" v="173" actId="14100"/>
          <ac:picMkLst>
            <pc:docMk/>
            <pc:sldMk cId="313071424" sldId="556"/>
            <ac:picMk id="8" creationId="{5DFF7E17-FE1F-1124-1A45-7D040E4532C4}"/>
          </ac:picMkLst>
        </pc:picChg>
      </pc:sldChg>
      <pc:sldChg chg="addSp modSp add mod">
        <pc:chgData name="Kuei, Kevin@DWR" userId="fba21217-e705-4c55-9169-ed7a02496608" providerId="ADAL" clId="{33A53C85-6E64-4DC0-A21A-83A816F9635C}" dt="2024-07-09T16:26:49.459" v="176" actId="1076"/>
        <pc:sldMkLst>
          <pc:docMk/>
          <pc:sldMk cId="1924523273" sldId="557"/>
        </pc:sldMkLst>
        <pc:picChg chg="add mod">
          <ac:chgData name="Kuei, Kevin@DWR" userId="fba21217-e705-4c55-9169-ed7a02496608" providerId="ADAL" clId="{33A53C85-6E64-4DC0-A21A-83A816F9635C}" dt="2024-07-09T16:26:49.459" v="176" actId="1076"/>
          <ac:picMkLst>
            <pc:docMk/>
            <pc:sldMk cId="1924523273" sldId="557"/>
            <ac:picMk id="4" creationId="{821557E8-3CD9-98AD-3A9D-70376647512E}"/>
          </ac:picMkLst>
        </pc:picChg>
        <pc:picChg chg="add mod">
          <ac:chgData name="Kuei, Kevin@DWR" userId="fba21217-e705-4c55-9169-ed7a02496608" providerId="ADAL" clId="{33A53C85-6E64-4DC0-A21A-83A816F9635C}" dt="2024-07-09T16:26:47.558" v="175" actId="14100"/>
          <ac:picMkLst>
            <pc:docMk/>
            <pc:sldMk cId="1924523273" sldId="557"/>
            <ac:picMk id="6" creationId="{ED24B906-5A25-92EA-F9CA-2853C4102E64}"/>
          </ac:picMkLst>
        </pc:picChg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394795717" sldId="558"/>
        </pc:sldMkLst>
      </pc:sldChg>
      <pc:sldChg chg="addSp modSp add mod">
        <pc:chgData name="Kuei, Kevin@DWR" userId="fba21217-e705-4c55-9169-ed7a02496608" providerId="ADAL" clId="{33A53C85-6E64-4DC0-A21A-83A816F9635C}" dt="2024-07-09T16:26:56.859" v="179" actId="1076"/>
        <pc:sldMkLst>
          <pc:docMk/>
          <pc:sldMk cId="4082484451" sldId="558"/>
        </pc:sldMkLst>
        <pc:picChg chg="add mod">
          <ac:chgData name="Kuei, Kevin@DWR" userId="fba21217-e705-4c55-9169-ed7a02496608" providerId="ADAL" clId="{33A53C85-6E64-4DC0-A21A-83A816F9635C}" dt="2024-07-09T16:26:56.859" v="179" actId="1076"/>
          <ac:picMkLst>
            <pc:docMk/>
            <pc:sldMk cId="4082484451" sldId="558"/>
            <ac:picMk id="4" creationId="{4ED25751-9292-375A-F194-EFE891946A1F}"/>
          </ac:picMkLst>
        </pc:picChg>
        <pc:picChg chg="add mod">
          <ac:chgData name="Kuei, Kevin@DWR" userId="fba21217-e705-4c55-9169-ed7a02496608" providerId="ADAL" clId="{33A53C85-6E64-4DC0-A21A-83A816F9635C}" dt="2024-07-09T16:26:55.395" v="178" actId="1076"/>
          <ac:picMkLst>
            <pc:docMk/>
            <pc:sldMk cId="4082484451" sldId="558"/>
            <ac:picMk id="6" creationId="{CBBBF01C-07F4-F0D5-4276-CAC1DD1B8E21}"/>
          </ac:picMkLst>
        </pc:picChg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739631997" sldId="559"/>
        </pc:sldMkLst>
      </pc:sldChg>
      <pc:sldChg chg="addSp delSp modSp add mod">
        <pc:chgData name="Kuei, Kevin@DWR" userId="fba21217-e705-4c55-9169-ed7a02496608" providerId="ADAL" clId="{33A53C85-6E64-4DC0-A21A-83A816F9635C}" dt="2024-07-09T16:27:12.466" v="183" actId="1076"/>
        <pc:sldMkLst>
          <pc:docMk/>
          <pc:sldMk cId="2513082105" sldId="559"/>
        </pc:sldMkLst>
        <pc:picChg chg="del">
          <ac:chgData name="Kuei, Kevin@DWR" userId="fba21217-e705-4c55-9169-ed7a02496608" providerId="ADAL" clId="{33A53C85-6E64-4DC0-A21A-83A816F9635C}" dt="2024-07-09T16:23:04.220" v="72" actId="478"/>
          <ac:picMkLst>
            <pc:docMk/>
            <pc:sldMk cId="2513082105" sldId="559"/>
            <ac:picMk id="4" creationId="{54D3E886-59A6-5394-BB7C-E1D6F719D86D}"/>
          </ac:picMkLst>
        </pc:picChg>
        <pc:picChg chg="add mod">
          <ac:chgData name="Kuei, Kevin@DWR" userId="fba21217-e705-4c55-9169-ed7a02496608" providerId="ADAL" clId="{33A53C85-6E64-4DC0-A21A-83A816F9635C}" dt="2024-07-09T16:27:12.466" v="183" actId="1076"/>
          <ac:picMkLst>
            <pc:docMk/>
            <pc:sldMk cId="2513082105" sldId="559"/>
            <ac:picMk id="5" creationId="{62E880B3-5555-4B58-BCAB-2C741F0A35BA}"/>
          </ac:picMkLst>
        </pc:picChg>
        <pc:picChg chg="add mod">
          <ac:chgData name="Kuei, Kevin@DWR" userId="fba21217-e705-4c55-9169-ed7a02496608" providerId="ADAL" clId="{33A53C85-6E64-4DC0-A21A-83A816F9635C}" dt="2024-07-09T16:27:10.541" v="182" actId="14100"/>
          <ac:picMkLst>
            <pc:docMk/>
            <pc:sldMk cId="2513082105" sldId="559"/>
            <ac:picMk id="7" creationId="{72A289E6-622D-5E85-6BF5-C5068B8D0E23}"/>
          </ac:picMkLst>
        </pc:picChg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873956697" sldId="560"/>
        </pc:sldMkLst>
      </pc:sldChg>
      <pc:sldChg chg="addSp delSp modSp add mod">
        <pc:chgData name="Kuei, Kevin@DWR" userId="fba21217-e705-4c55-9169-ed7a02496608" providerId="ADAL" clId="{33A53C85-6E64-4DC0-A21A-83A816F9635C}" dt="2024-07-09T16:27:17.474" v="185" actId="1076"/>
        <pc:sldMkLst>
          <pc:docMk/>
          <pc:sldMk cId="3022522738" sldId="560"/>
        </pc:sldMkLst>
        <pc:picChg chg="add mod">
          <ac:chgData name="Kuei, Kevin@DWR" userId="fba21217-e705-4c55-9169-ed7a02496608" providerId="ADAL" clId="{33A53C85-6E64-4DC0-A21A-83A816F9635C}" dt="2024-07-09T16:27:17.474" v="185" actId="1076"/>
          <ac:picMkLst>
            <pc:docMk/>
            <pc:sldMk cId="3022522738" sldId="560"/>
            <ac:picMk id="4" creationId="{D037E999-9335-DF39-714C-FA406251E2A5}"/>
          </ac:picMkLst>
        </pc:picChg>
        <pc:picChg chg="add del mod">
          <ac:chgData name="Kuei, Kevin@DWR" userId="fba21217-e705-4c55-9169-ed7a02496608" providerId="ADAL" clId="{33A53C85-6E64-4DC0-A21A-83A816F9635C}" dt="2024-07-09T16:24:20.912" v="126" actId="478"/>
          <ac:picMkLst>
            <pc:docMk/>
            <pc:sldMk cId="3022522738" sldId="560"/>
            <ac:picMk id="6" creationId="{81F86FAE-17D1-C33B-C574-E89DA374DE45}"/>
          </ac:picMkLst>
        </pc:picChg>
        <pc:picChg chg="add mod">
          <ac:chgData name="Kuei, Kevin@DWR" userId="fba21217-e705-4c55-9169-ed7a02496608" providerId="ADAL" clId="{33A53C85-6E64-4DC0-A21A-83A816F9635C}" dt="2024-07-09T16:27:15.653" v="184" actId="14100"/>
          <ac:picMkLst>
            <pc:docMk/>
            <pc:sldMk cId="3022522738" sldId="560"/>
            <ac:picMk id="8" creationId="{B62C7B85-BBFB-13AA-8D87-2F3C6FAE3E0A}"/>
          </ac:picMkLst>
        </pc:picChg>
      </pc:sldChg>
      <pc:sldChg chg="addSp modSp add mod">
        <pc:chgData name="Kuei, Kevin@DWR" userId="fba21217-e705-4c55-9169-ed7a02496608" providerId="ADAL" clId="{33A53C85-6E64-4DC0-A21A-83A816F9635C}" dt="2024-07-09T16:27:22.898" v="187" actId="1076"/>
        <pc:sldMkLst>
          <pc:docMk/>
          <pc:sldMk cId="2772006048" sldId="561"/>
        </pc:sldMkLst>
        <pc:picChg chg="add mod">
          <ac:chgData name="Kuei, Kevin@DWR" userId="fba21217-e705-4c55-9169-ed7a02496608" providerId="ADAL" clId="{33A53C85-6E64-4DC0-A21A-83A816F9635C}" dt="2024-07-09T16:27:22.898" v="187" actId="1076"/>
          <ac:picMkLst>
            <pc:docMk/>
            <pc:sldMk cId="2772006048" sldId="561"/>
            <ac:picMk id="4" creationId="{0D914D1A-9B7F-A00B-9B5F-8BCF3D65F547}"/>
          </ac:picMkLst>
        </pc:picChg>
        <pc:picChg chg="add mod">
          <ac:chgData name="Kuei, Kevin@DWR" userId="fba21217-e705-4c55-9169-ed7a02496608" providerId="ADAL" clId="{33A53C85-6E64-4DC0-A21A-83A816F9635C}" dt="2024-07-09T16:27:20.925" v="186" actId="14100"/>
          <ac:picMkLst>
            <pc:docMk/>
            <pc:sldMk cId="2772006048" sldId="561"/>
            <ac:picMk id="6" creationId="{D3A45110-F452-407D-D311-9BF718748AA7}"/>
          </ac:picMkLst>
        </pc:picChg>
      </pc:sldChg>
      <pc:sldChg chg="addSp delSp modSp add mod">
        <pc:chgData name="Kuei, Kevin@DWR" userId="fba21217-e705-4c55-9169-ed7a02496608" providerId="ADAL" clId="{33A53C85-6E64-4DC0-A21A-83A816F9635C}" dt="2024-07-09T16:37:31.491" v="302" actId="1076"/>
        <pc:sldMkLst>
          <pc:docMk/>
          <pc:sldMk cId="1941730301" sldId="562"/>
        </pc:sldMkLst>
        <pc:picChg chg="add del mod">
          <ac:chgData name="Kuei, Kevin@DWR" userId="fba21217-e705-4c55-9169-ed7a02496608" providerId="ADAL" clId="{33A53C85-6E64-4DC0-A21A-83A816F9635C}" dt="2024-07-09T16:23:30.056" v="91" actId="21"/>
          <ac:picMkLst>
            <pc:docMk/>
            <pc:sldMk cId="1941730301" sldId="562"/>
            <ac:picMk id="4" creationId="{178EF195-BFBA-3324-18C0-B00E8025F74A}"/>
          </ac:picMkLst>
        </pc:picChg>
        <pc:picChg chg="add mod">
          <ac:chgData name="Kuei, Kevin@DWR" userId="fba21217-e705-4c55-9169-ed7a02496608" providerId="ADAL" clId="{33A53C85-6E64-4DC0-A21A-83A816F9635C}" dt="2024-07-09T16:37:31.491" v="302" actId="1076"/>
          <ac:picMkLst>
            <pc:docMk/>
            <pc:sldMk cId="1941730301" sldId="562"/>
            <ac:picMk id="6" creationId="{656D4EA6-0372-55E1-2846-BD6664E2997E}"/>
          </ac:picMkLst>
        </pc:picChg>
        <pc:picChg chg="add mod">
          <ac:chgData name="Kuei, Kevin@DWR" userId="fba21217-e705-4c55-9169-ed7a02496608" providerId="ADAL" clId="{33A53C85-6E64-4DC0-A21A-83A816F9635C}" dt="2024-07-09T16:31:35.041" v="259" actId="14100"/>
          <ac:picMkLst>
            <pc:docMk/>
            <pc:sldMk cId="1941730301" sldId="562"/>
            <ac:picMk id="8" creationId="{F3818E98-57AF-4E93-9242-9A7605DB43F5}"/>
          </ac:picMkLst>
        </pc:picChg>
      </pc:sldChg>
      <pc:sldChg chg="addSp modSp add mod">
        <pc:chgData name="Kuei, Kevin@DWR" userId="fba21217-e705-4c55-9169-ed7a02496608" providerId="ADAL" clId="{33A53C85-6E64-4DC0-A21A-83A816F9635C}" dt="2024-07-09T16:37:34.907" v="303" actId="1076"/>
        <pc:sldMkLst>
          <pc:docMk/>
          <pc:sldMk cId="1092881231" sldId="563"/>
        </pc:sldMkLst>
        <pc:picChg chg="add mod">
          <ac:chgData name="Kuei, Kevin@DWR" userId="fba21217-e705-4c55-9169-ed7a02496608" providerId="ADAL" clId="{33A53C85-6E64-4DC0-A21A-83A816F9635C}" dt="2024-07-09T16:37:34.907" v="303" actId="1076"/>
          <ac:picMkLst>
            <pc:docMk/>
            <pc:sldMk cId="1092881231" sldId="563"/>
            <ac:picMk id="4" creationId="{2FF81B44-D437-6176-B492-C81A0E19FCB6}"/>
          </ac:picMkLst>
        </pc:picChg>
        <pc:picChg chg="add mod">
          <ac:chgData name="Kuei, Kevin@DWR" userId="fba21217-e705-4c55-9169-ed7a02496608" providerId="ADAL" clId="{33A53C85-6E64-4DC0-A21A-83A816F9635C}" dt="2024-07-09T16:31:52.494" v="264" actId="14100"/>
          <ac:picMkLst>
            <pc:docMk/>
            <pc:sldMk cId="1092881231" sldId="563"/>
            <ac:picMk id="6" creationId="{F451DCE7-03FA-9E3D-8E57-7BE6F139CF9F}"/>
          </ac:picMkLst>
        </pc:picChg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340466050" sldId="563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80641542" sldId="564"/>
        </pc:sldMkLst>
      </pc:sldChg>
      <pc:sldChg chg="addSp modSp add mod">
        <pc:chgData name="Kuei, Kevin@DWR" userId="fba21217-e705-4c55-9169-ed7a02496608" providerId="ADAL" clId="{33A53C85-6E64-4DC0-A21A-83A816F9635C}" dt="2024-07-09T16:37:37.763" v="304" actId="1076"/>
        <pc:sldMkLst>
          <pc:docMk/>
          <pc:sldMk cId="531798709" sldId="564"/>
        </pc:sldMkLst>
        <pc:picChg chg="add mod">
          <ac:chgData name="Kuei, Kevin@DWR" userId="fba21217-e705-4c55-9169-ed7a02496608" providerId="ADAL" clId="{33A53C85-6E64-4DC0-A21A-83A816F9635C}" dt="2024-07-09T16:37:37.763" v="304" actId="1076"/>
          <ac:picMkLst>
            <pc:docMk/>
            <pc:sldMk cId="531798709" sldId="564"/>
            <ac:picMk id="4" creationId="{5A69760B-2370-DF7C-4E57-48B706D6E615}"/>
          </ac:picMkLst>
        </pc:picChg>
        <pc:picChg chg="add mod">
          <ac:chgData name="Kuei, Kevin@DWR" userId="fba21217-e705-4c55-9169-ed7a02496608" providerId="ADAL" clId="{33A53C85-6E64-4DC0-A21A-83A816F9635C}" dt="2024-07-09T16:32:03.062" v="266" actId="14100"/>
          <ac:picMkLst>
            <pc:docMk/>
            <pc:sldMk cId="531798709" sldId="564"/>
            <ac:picMk id="6" creationId="{55EA0902-BE2C-62ED-DED4-98EAC8C77AD4}"/>
          </ac:picMkLst>
        </pc:picChg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886156470" sldId="565"/>
        </pc:sldMkLst>
      </pc:sldChg>
      <pc:sldChg chg="addSp modSp add mod">
        <pc:chgData name="Kuei, Kevin@DWR" userId="fba21217-e705-4c55-9169-ed7a02496608" providerId="ADAL" clId="{33A53C85-6E64-4DC0-A21A-83A816F9635C}" dt="2024-07-09T16:32:38.459" v="269" actId="1076"/>
        <pc:sldMkLst>
          <pc:docMk/>
          <pc:sldMk cId="2908084254" sldId="565"/>
        </pc:sldMkLst>
        <pc:picChg chg="add mod">
          <ac:chgData name="Kuei, Kevin@DWR" userId="fba21217-e705-4c55-9169-ed7a02496608" providerId="ADAL" clId="{33A53C85-6E64-4DC0-A21A-83A816F9635C}" dt="2024-07-09T16:32:15.804" v="268" actId="14100"/>
          <ac:picMkLst>
            <pc:docMk/>
            <pc:sldMk cId="2908084254" sldId="565"/>
            <ac:picMk id="4" creationId="{1EC55FD3-1E88-D96E-724F-233C4A287BB9}"/>
          </ac:picMkLst>
        </pc:picChg>
        <pc:picChg chg="add mod">
          <ac:chgData name="Kuei, Kevin@DWR" userId="fba21217-e705-4c55-9169-ed7a02496608" providerId="ADAL" clId="{33A53C85-6E64-4DC0-A21A-83A816F9635C}" dt="2024-07-09T16:32:38.459" v="269" actId="1076"/>
          <ac:picMkLst>
            <pc:docMk/>
            <pc:sldMk cId="2908084254" sldId="565"/>
            <ac:picMk id="6" creationId="{A2102FF7-CC6D-FE6D-E39C-E47C020766E2}"/>
          </ac:picMkLst>
        </pc:picChg>
      </pc:sldChg>
      <pc:sldChg chg="addSp modSp add mod">
        <pc:chgData name="Kuei, Kevin@DWR" userId="fba21217-e705-4c55-9169-ed7a02496608" providerId="ADAL" clId="{33A53C85-6E64-4DC0-A21A-83A816F9635C}" dt="2024-07-09T16:37:45.770" v="305" actId="1076"/>
        <pc:sldMkLst>
          <pc:docMk/>
          <pc:sldMk cId="4265303780" sldId="566"/>
        </pc:sldMkLst>
        <pc:picChg chg="add mod">
          <ac:chgData name="Kuei, Kevin@DWR" userId="fba21217-e705-4c55-9169-ed7a02496608" providerId="ADAL" clId="{33A53C85-6E64-4DC0-A21A-83A816F9635C}" dt="2024-07-09T16:37:45.770" v="305" actId="1076"/>
          <ac:picMkLst>
            <pc:docMk/>
            <pc:sldMk cId="4265303780" sldId="566"/>
            <ac:picMk id="4" creationId="{1421B213-81C4-3402-3B4F-04F523EB622A}"/>
          </ac:picMkLst>
        </pc:picChg>
        <pc:picChg chg="add mod">
          <ac:chgData name="Kuei, Kevin@DWR" userId="fba21217-e705-4c55-9169-ed7a02496608" providerId="ADAL" clId="{33A53C85-6E64-4DC0-A21A-83A816F9635C}" dt="2024-07-09T16:32:44.582" v="270" actId="14100"/>
          <ac:picMkLst>
            <pc:docMk/>
            <pc:sldMk cId="4265303780" sldId="566"/>
            <ac:picMk id="6" creationId="{F6560FD8-C24F-2ECC-5E22-4C8AA38232C6}"/>
          </ac:picMkLst>
        </pc:picChg>
      </pc:sldChg>
      <pc:sldChg chg="delSp add mod">
        <pc:chgData name="Kuei, Kevin@DWR" userId="fba21217-e705-4c55-9169-ed7a02496608" providerId="ADAL" clId="{33A53C85-6E64-4DC0-A21A-83A816F9635C}" dt="2024-07-09T16:29:29.726" v="219" actId="478"/>
        <pc:sldMkLst>
          <pc:docMk/>
          <pc:sldMk cId="3848090896" sldId="567"/>
        </pc:sldMkLst>
        <pc:picChg chg="del">
          <ac:chgData name="Kuei, Kevin@DWR" userId="fba21217-e705-4c55-9169-ed7a02496608" providerId="ADAL" clId="{33A53C85-6E64-4DC0-A21A-83A816F9635C}" dt="2024-07-09T16:29:29.726" v="219" actId="478"/>
          <ac:picMkLst>
            <pc:docMk/>
            <pc:sldMk cId="3848090896" sldId="567"/>
            <ac:picMk id="4" creationId="{1421B213-81C4-3402-3B4F-04F523EB622A}"/>
          </ac:picMkLst>
        </pc:picChg>
        <pc:picChg chg="del">
          <ac:chgData name="Kuei, Kevin@DWR" userId="fba21217-e705-4c55-9169-ed7a02496608" providerId="ADAL" clId="{33A53C85-6E64-4DC0-A21A-83A816F9635C}" dt="2024-07-09T16:29:29.375" v="218" actId="478"/>
          <ac:picMkLst>
            <pc:docMk/>
            <pc:sldMk cId="3848090896" sldId="567"/>
            <ac:picMk id="6" creationId="{F6560FD8-C24F-2ECC-5E22-4C8AA38232C6}"/>
          </ac:picMkLst>
        </pc:picChg>
      </pc:sldChg>
      <pc:sldChg chg="addSp modSp add mod ord">
        <pc:chgData name="Kuei, Kevin@DWR" userId="fba21217-e705-4c55-9169-ed7a02496608" providerId="ADAL" clId="{33A53C85-6E64-4DC0-A21A-83A816F9635C}" dt="2024-07-09T16:33:04.043" v="274" actId="1076"/>
        <pc:sldMkLst>
          <pc:docMk/>
          <pc:sldMk cId="24144921" sldId="568"/>
        </pc:sldMkLst>
        <pc:picChg chg="add mod">
          <ac:chgData name="Kuei, Kevin@DWR" userId="fba21217-e705-4c55-9169-ed7a02496608" providerId="ADAL" clId="{33A53C85-6E64-4DC0-A21A-83A816F9635C}" dt="2024-07-09T16:32:59.454" v="273" actId="14100"/>
          <ac:picMkLst>
            <pc:docMk/>
            <pc:sldMk cId="24144921" sldId="568"/>
            <ac:picMk id="4" creationId="{B8D694AC-6EAD-3913-3C77-30174A5734A4}"/>
          </ac:picMkLst>
        </pc:picChg>
        <pc:picChg chg="add mod">
          <ac:chgData name="Kuei, Kevin@DWR" userId="fba21217-e705-4c55-9169-ed7a02496608" providerId="ADAL" clId="{33A53C85-6E64-4DC0-A21A-83A816F9635C}" dt="2024-07-09T16:33:04.043" v="274" actId="1076"/>
          <ac:picMkLst>
            <pc:docMk/>
            <pc:sldMk cId="24144921" sldId="568"/>
            <ac:picMk id="6" creationId="{344EEA3B-C54E-554E-3BBD-48FCD030B8DC}"/>
          </ac:picMkLst>
        </pc:picChg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41294126" sldId="569"/>
        </pc:sldMkLst>
      </pc:sldChg>
      <pc:sldChg chg="addSp modSp add mod">
        <pc:chgData name="Kuei, Kevin@DWR" userId="fba21217-e705-4c55-9169-ed7a02496608" providerId="ADAL" clId="{33A53C85-6E64-4DC0-A21A-83A816F9635C}" dt="2024-07-09T16:43:23.874" v="325" actId="1076"/>
        <pc:sldMkLst>
          <pc:docMk/>
          <pc:sldMk cId="2330670385" sldId="569"/>
        </pc:sldMkLst>
        <pc:picChg chg="add mod">
          <ac:chgData name="Kuei, Kevin@DWR" userId="fba21217-e705-4c55-9169-ed7a02496608" providerId="ADAL" clId="{33A53C85-6E64-4DC0-A21A-83A816F9635C}" dt="2024-07-09T16:43:23.874" v="325" actId="1076"/>
          <ac:picMkLst>
            <pc:docMk/>
            <pc:sldMk cId="2330670385" sldId="569"/>
            <ac:picMk id="4" creationId="{395F42CB-2FAA-910B-255E-E34784025554}"/>
          </ac:picMkLst>
        </pc:picChg>
      </pc:sldChg>
      <pc:sldChg chg="addSp delSp modSp add mod">
        <pc:chgData name="Kuei, Kevin@DWR" userId="fba21217-e705-4c55-9169-ed7a02496608" providerId="ADAL" clId="{33A53C85-6E64-4DC0-A21A-83A816F9635C}" dt="2024-07-09T16:43:41.299" v="331" actId="1076"/>
        <pc:sldMkLst>
          <pc:docMk/>
          <pc:sldMk cId="3514066126" sldId="570"/>
        </pc:sldMkLst>
        <pc:picChg chg="add del">
          <ac:chgData name="Kuei, Kevin@DWR" userId="fba21217-e705-4c55-9169-ed7a02496608" providerId="ADAL" clId="{33A53C85-6E64-4DC0-A21A-83A816F9635C}" dt="2024-07-09T16:41:57.716" v="316" actId="22"/>
          <ac:picMkLst>
            <pc:docMk/>
            <pc:sldMk cId="3514066126" sldId="570"/>
            <ac:picMk id="4" creationId="{634E9C2C-162D-671D-0673-8B24989113A2}"/>
          </ac:picMkLst>
        </pc:picChg>
        <pc:picChg chg="add mod">
          <ac:chgData name="Kuei, Kevin@DWR" userId="fba21217-e705-4c55-9169-ed7a02496608" providerId="ADAL" clId="{33A53C85-6E64-4DC0-A21A-83A816F9635C}" dt="2024-07-09T16:43:27.578" v="326" actId="1076"/>
          <ac:picMkLst>
            <pc:docMk/>
            <pc:sldMk cId="3514066126" sldId="570"/>
            <ac:picMk id="6" creationId="{7C13A528-76BE-EE07-CC57-F3FCD182CE52}"/>
          </ac:picMkLst>
        </pc:picChg>
        <pc:picChg chg="add del">
          <ac:chgData name="Kuei, Kevin@DWR" userId="fba21217-e705-4c55-9169-ed7a02496608" providerId="ADAL" clId="{33A53C85-6E64-4DC0-A21A-83A816F9635C}" dt="2024-07-09T16:42:29.247" v="319" actId="21"/>
          <ac:picMkLst>
            <pc:docMk/>
            <pc:sldMk cId="3514066126" sldId="570"/>
            <ac:picMk id="8" creationId="{B04C2D55-9657-38AB-E577-BD5315A2A513}"/>
          </ac:picMkLst>
        </pc:picChg>
        <pc:picChg chg="add mod">
          <ac:chgData name="Kuei, Kevin@DWR" userId="fba21217-e705-4c55-9169-ed7a02496608" providerId="ADAL" clId="{33A53C85-6E64-4DC0-A21A-83A816F9635C}" dt="2024-07-09T16:43:41.299" v="331" actId="1076"/>
          <ac:picMkLst>
            <pc:docMk/>
            <pc:sldMk cId="3514066126" sldId="570"/>
            <ac:picMk id="9" creationId="{B04C2D55-9657-38AB-E577-BD5315A2A513}"/>
          </ac:picMkLst>
        </pc:picChg>
      </pc:sldChg>
      <pc:sldChg chg="addSp delSp modSp add mod">
        <pc:chgData name="Kuei, Kevin@DWR" userId="fba21217-e705-4c55-9169-ed7a02496608" providerId="ADAL" clId="{33A53C85-6E64-4DC0-A21A-83A816F9635C}" dt="2024-07-09T16:43:43.140" v="332" actId="21"/>
        <pc:sldMkLst>
          <pc:docMk/>
          <pc:sldMk cId="2400929757" sldId="571"/>
        </pc:sldMkLst>
        <pc:picChg chg="add del mod">
          <ac:chgData name="Kuei, Kevin@DWR" userId="fba21217-e705-4c55-9169-ed7a02496608" providerId="ADAL" clId="{33A53C85-6E64-4DC0-A21A-83A816F9635C}" dt="2024-07-09T16:39:03.702" v="313" actId="478"/>
          <ac:picMkLst>
            <pc:docMk/>
            <pc:sldMk cId="2400929757" sldId="571"/>
            <ac:picMk id="4" creationId="{34393D6C-01AB-BEB4-9609-A34C118C06D0}"/>
          </ac:picMkLst>
        </pc:picChg>
        <pc:picChg chg="add del mod">
          <ac:chgData name="Kuei, Kevin@DWR" userId="fba21217-e705-4c55-9169-ed7a02496608" providerId="ADAL" clId="{33A53C85-6E64-4DC0-A21A-83A816F9635C}" dt="2024-07-09T16:38:56.744" v="312" actId="478"/>
          <ac:picMkLst>
            <pc:docMk/>
            <pc:sldMk cId="2400929757" sldId="571"/>
            <ac:picMk id="6" creationId="{4DA7BB86-9E93-B906-55B4-D842E7A51005}"/>
          </ac:picMkLst>
        </pc:picChg>
        <pc:picChg chg="add del mod">
          <ac:chgData name="Kuei, Kevin@DWR" userId="fba21217-e705-4c55-9169-ed7a02496608" providerId="ADAL" clId="{33A53C85-6E64-4DC0-A21A-83A816F9635C}" dt="2024-07-09T16:38:54.417" v="311" actId="478"/>
          <ac:picMkLst>
            <pc:docMk/>
            <pc:sldMk cId="2400929757" sldId="571"/>
            <ac:picMk id="8" creationId="{4C13FEC7-857C-DC9C-6B44-F79CA835FD1A}"/>
          </ac:picMkLst>
        </pc:picChg>
        <pc:picChg chg="add del mod">
          <ac:chgData name="Kuei, Kevin@DWR" userId="fba21217-e705-4c55-9169-ed7a02496608" providerId="ADAL" clId="{33A53C85-6E64-4DC0-A21A-83A816F9635C}" dt="2024-07-09T16:43:43.140" v="332" actId="21"/>
          <ac:picMkLst>
            <pc:docMk/>
            <pc:sldMk cId="2400929757" sldId="571"/>
            <ac:picMk id="9" creationId="{B04C2D55-9657-38AB-E577-BD5315A2A513}"/>
          </ac:picMkLst>
        </pc:picChg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594202158" sldId="571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430050248" sldId="576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660911936" sldId="577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372201432" sldId="57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604861173" sldId="580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174794040" sldId="581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599104628" sldId="582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270567860" sldId="583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099050902" sldId="584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304077640" sldId="585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547096867" sldId="586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892772094" sldId="58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656267413" sldId="590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933082170" sldId="591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516837246" sldId="592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309072777" sldId="593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358156071" sldId="594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906842441" sldId="598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753553959" sldId="59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754010521" sldId="602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361136849" sldId="603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783914461" sldId="606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57905154" sldId="607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740606903" sldId="608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860265587" sldId="60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844654773" sldId="611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647263158" sldId="612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515246752" sldId="626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800539787" sldId="627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688698950" sldId="628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606531872" sldId="62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417344074" sldId="630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388416891" sldId="631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830080136" sldId="632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265413171" sldId="633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013528998" sldId="638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100227508" sldId="63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433638196" sldId="640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545481913" sldId="643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569947554" sldId="644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529786373" sldId="645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493303360" sldId="646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985093653" sldId="647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659120903" sldId="648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803929638" sldId="64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01975900" sldId="650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35341672" sldId="652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881917022" sldId="653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560854897" sldId="655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081565408" sldId="656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244848268" sldId="657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543061495" sldId="658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966878581" sldId="65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626961327" sldId="660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439929691" sldId="661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751990822" sldId="662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40808628" sldId="663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488284617" sldId="664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680977947" sldId="665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4195622849" sldId="666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93892330" sldId="667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130825441" sldId="668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232814395" sldId="66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059627821" sldId="670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640319671" sldId="671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918274123" sldId="672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346198159" sldId="673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617679143" sldId="674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35924370" sldId="675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54757281" sldId="676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1480804430" sldId="677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736840447" sldId="678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2200151199" sldId="679"/>
        </pc:sldMkLst>
      </pc:sldChg>
      <pc:sldChg chg="del">
        <pc:chgData name="Kuei, Kevin@DWR" userId="fba21217-e705-4c55-9169-ed7a02496608" providerId="ADAL" clId="{33A53C85-6E64-4DC0-A21A-83A816F9635C}" dt="2024-07-09T16:18:02.938" v="1" actId="47"/>
        <pc:sldMkLst>
          <pc:docMk/>
          <pc:sldMk cId="3483727306" sldId="680"/>
        </pc:sldMkLst>
      </pc:sldChg>
    </pc:docChg>
  </pc:docChgLst>
  <pc:docChgLst>
    <pc:chgData name="Kuei, Kevin@DWR" userId="fba21217-e705-4c55-9169-ed7a02496608" providerId="ADAL" clId="{FB8FC5C6-D4ED-4A1D-AC5E-6F717FC8E43B}"/>
    <pc:docChg chg="undo custSel addSld modSld sldOrd modSection">
      <pc:chgData name="Kuei, Kevin@DWR" userId="fba21217-e705-4c55-9169-ed7a02496608" providerId="ADAL" clId="{FB8FC5C6-D4ED-4A1D-AC5E-6F717FC8E43B}" dt="2024-07-02T21:21:04.862" v="735" actId="20577"/>
      <pc:docMkLst>
        <pc:docMk/>
      </pc:docMkLst>
      <pc:sldChg chg="addSp delSp modSp mod">
        <pc:chgData name="Kuei, Kevin@DWR" userId="fba21217-e705-4c55-9169-ed7a02496608" providerId="ADAL" clId="{FB8FC5C6-D4ED-4A1D-AC5E-6F717FC8E43B}" dt="2024-07-02T18:01:12.565" v="605" actId="478"/>
        <pc:sldMkLst>
          <pc:docMk/>
          <pc:sldMk cId="3100227508" sldId="639"/>
        </pc:sldMkLst>
        <pc:graphicFrameChg chg="add mod">
          <ac:chgData name="Kuei, Kevin@DWR" userId="fba21217-e705-4c55-9169-ed7a02496608" providerId="ADAL" clId="{FB8FC5C6-D4ED-4A1D-AC5E-6F717FC8E43B}" dt="2024-07-02T17:53:05.674" v="600"/>
          <ac:graphicFrameMkLst>
            <pc:docMk/>
            <pc:sldMk cId="3100227508" sldId="639"/>
            <ac:graphicFrameMk id="12" creationId="{98E98F82-FCA9-004E-06C8-C49DE1E2F3B7}"/>
          </ac:graphicFrameMkLst>
        </pc:graphicFrameChg>
        <pc:picChg chg="add del mod">
          <ac:chgData name="Kuei, Kevin@DWR" userId="fba21217-e705-4c55-9169-ed7a02496608" providerId="ADAL" clId="{FB8FC5C6-D4ED-4A1D-AC5E-6F717FC8E43B}" dt="2024-07-02T18:01:12.565" v="605" actId="478"/>
          <ac:picMkLst>
            <pc:docMk/>
            <pc:sldMk cId="3100227508" sldId="639"/>
            <ac:picMk id="13" creationId="{2F9ABDFB-80ED-4902-EE0D-805117F46531}"/>
          </ac:picMkLst>
        </pc:picChg>
      </pc:sldChg>
      <pc:sldChg chg="modSp new mod ord">
        <pc:chgData name="Kuei, Kevin@DWR" userId="fba21217-e705-4c55-9169-ed7a02496608" providerId="ADAL" clId="{FB8FC5C6-D4ED-4A1D-AC5E-6F717FC8E43B}" dt="2024-06-28T19:01:16.408" v="497" actId="20577"/>
        <pc:sldMkLst>
          <pc:docMk/>
          <pc:sldMk cId="1012254696" sldId="651"/>
        </pc:sldMkLst>
        <pc:spChg chg="mod">
          <ac:chgData name="Kuei, Kevin@DWR" userId="fba21217-e705-4c55-9169-ed7a02496608" providerId="ADAL" clId="{FB8FC5C6-D4ED-4A1D-AC5E-6F717FC8E43B}" dt="2024-06-28T18:57:41.658" v="7" actId="20577"/>
          <ac:spMkLst>
            <pc:docMk/>
            <pc:sldMk cId="1012254696" sldId="651"/>
            <ac:spMk id="2" creationId="{50FA58C8-53E1-A441-331C-A2A6066B2B8E}"/>
          </ac:spMkLst>
        </pc:spChg>
        <pc:spChg chg="mod">
          <ac:chgData name="Kuei, Kevin@DWR" userId="fba21217-e705-4c55-9169-ed7a02496608" providerId="ADAL" clId="{FB8FC5C6-D4ED-4A1D-AC5E-6F717FC8E43B}" dt="2024-06-28T19:01:16.408" v="497" actId="20577"/>
          <ac:spMkLst>
            <pc:docMk/>
            <pc:sldMk cId="1012254696" sldId="651"/>
            <ac:spMk id="3" creationId="{C9FC4AD3-7918-F905-2AFE-BE417AB7CDCB}"/>
          </ac:spMkLst>
        </pc:spChg>
      </pc:sldChg>
      <pc:sldChg chg="addSp delSp modSp new mod">
        <pc:chgData name="Kuei, Kevin@DWR" userId="fba21217-e705-4c55-9169-ed7a02496608" providerId="ADAL" clId="{FB8FC5C6-D4ED-4A1D-AC5E-6F717FC8E43B}" dt="2024-06-28T19:22:05.122" v="511" actId="1076"/>
        <pc:sldMkLst>
          <pc:docMk/>
          <pc:sldMk cId="1956759212" sldId="652"/>
        </pc:sldMkLst>
        <pc:spChg chg="del">
          <ac:chgData name="Kuei, Kevin@DWR" userId="fba21217-e705-4c55-9169-ed7a02496608" providerId="ADAL" clId="{FB8FC5C6-D4ED-4A1D-AC5E-6F717FC8E43B}" dt="2024-06-28T19:18:27.260" v="499" actId="478"/>
          <ac:spMkLst>
            <pc:docMk/>
            <pc:sldMk cId="1956759212" sldId="652"/>
            <ac:spMk id="3" creationId="{0F27C5D8-AE8E-8B17-9ABE-EBE825A653CA}"/>
          </ac:spMkLst>
        </pc:spChg>
        <pc:picChg chg="add mod">
          <ac:chgData name="Kuei, Kevin@DWR" userId="fba21217-e705-4c55-9169-ed7a02496608" providerId="ADAL" clId="{FB8FC5C6-D4ED-4A1D-AC5E-6F717FC8E43B}" dt="2024-06-28T19:22:00.643" v="508" actId="1076"/>
          <ac:picMkLst>
            <pc:docMk/>
            <pc:sldMk cId="1956759212" sldId="652"/>
            <ac:picMk id="5" creationId="{C677EA12-0811-B2E4-407B-6F475D489246}"/>
          </ac:picMkLst>
        </pc:picChg>
        <pc:picChg chg="add mod">
          <ac:chgData name="Kuei, Kevin@DWR" userId="fba21217-e705-4c55-9169-ed7a02496608" providerId="ADAL" clId="{FB8FC5C6-D4ED-4A1D-AC5E-6F717FC8E43B}" dt="2024-06-28T19:22:05.122" v="511" actId="1076"/>
          <ac:picMkLst>
            <pc:docMk/>
            <pc:sldMk cId="1956759212" sldId="652"/>
            <ac:picMk id="7" creationId="{A2BDEC90-3ABE-D7F8-917B-01A6CA7D1ACE}"/>
          </ac:picMkLst>
        </pc:picChg>
      </pc:sldChg>
      <pc:sldChg chg="addSp delSp modSp new mod">
        <pc:chgData name="Kuei, Kevin@DWR" userId="fba21217-e705-4c55-9169-ed7a02496608" providerId="ADAL" clId="{FB8FC5C6-D4ED-4A1D-AC5E-6F717FC8E43B}" dt="2024-06-28T19:33:16.020" v="581" actId="21"/>
        <pc:sldMkLst>
          <pc:docMk/>
          <pc:sldMk cId="699039379" sldId="653"/>
        </pc:sldMkLst>
        <pc:spChg chg="mod">
          <ac:chgData name="Kuei, Kevin@DWR" userId="fba21217-e705-4c55-9169-ed7a02496608" providerId="ADAL" clId="{FB8FC5C6-D4ED-4A1D-AC5E-6F717FC8E43B}" dt="2024-06-28T19:26:09.205" v="522" actId="20577"/>
          <ac:spMkLst>
            <pc:docMk/>
            <pc:sldMk cId="699039379" sldId="653"/>
            <ac:spMk id="2" creationId="{F1734F34-26C9-30A4-72BC-F710A6B58CF2}"/>
          </ac:spMkLst>
        </pc:spChg>
        <pc:spChg chg="del">
          <ac:chgData name="Kuei, Kevin@DWR" userId="fba21217-e705-4c55-9169-ed7a02496608" providerId="ADAL" clId="{FB8FC5C6-D4ED-4A1D-AC5E-6F717FC8E43B}" dt="2024-06-28T19:26:02.095" v="513" actId="478"/>
          <ac:spMkLst>
            <pc:docMk/>
            <pc:sldMk cId="699039379" sldId="653"/>
            <ac:spMk id="3" creationId="{27E648F3-F863-AF29-E2FA-4B2E00B75EB7}"/>
          </ac:spMkLst>
        </pc:spChg>
        <pc:picChg chg="add mod">
          <ac:chgData name="Kuei, Kevin@DWR" userId="fba21217-e705-4c55-9169-ed7a02496608" providerId="ADAL" clId="{FB8FC5C6-D4ED-4A1D-AC5E-6F717FC8E43B}" dt="2024-06-28T19:26:04.976" v="516" actId="1076"/>
          <ac:picMkLst>
            <pc:docMk/>
            <pc:sldMk cId="699039379" sldId="653"/>
            <ac:picMk id="5" creationId="{5CEFEC52-7DE6-65E7-2E08-474892FB325D}"/>
          </ac:picMkLst>
        </pc:picChg>
        <pc:picChg chg="add del mod">
          <ac:chgData name="Kuei, Kevin@DWR" userId="fba21217-e705-4c55-9169-ed7a02496608" providerId="ADAL" clId="{FB8FC5C6-D4ED-4A1D-AC5E-6F717FC8E43B}" dt="2024-06-28T19:33:16.020" v="581" actId="21"/>
          <ac:picMkLst>
            <pc:docMk/>
            <pc:sldMk cId="699039379" sldId="653"/>
            <ac:picMk id="7" creationId="{E20E0422-CA51-9444-16B9-C240A2E79D71}"/>
          </ac:picMkLst>
        </pc:picChg>
      </pc:sldChg>
      <pc:sldChg chg="addSp delSp modSp new mod">
        <pc:chgData name="Kuei, Kevin@DWR" userId="fba21217-e705-4c55-9169-ed7a02496608" providerId="ADAL" clId="{FB8FC5C6-D4ED-4A1D-AC5E-6F717FC8E43B}" dt="2024-06-28T19:33:20.352" v="584" actId="1076"/>
        <pc:sldMkLst>
          <pc:docMk/>
          <pc:sldMk cId="701129091" sldId="654"/>
        </pc:sldMkLst>
        <pc:spChg chg="mod">
          <ac:chgData name="Kuei, Kevin@DWR" userId="fba21217-e705-4c55-9169-ed7a02496608" providerId="ADAL" clId="{FB8FC5C6-D4ED-4A1D-AC5E-6F717FC8E43B}" dt="2024-06-28T19:31:31.925" v="578" actId="20577"/>
          <ac:spMkLst>
            <pc:docMk/>
            <pc:sldMk cId="701129091" sldId="654"/>
            <ac:spMk id="2" creationId="{5BD61F8B-E32D-CBAD-C5B4-1D47C1D0BD0A}"/>
          </ac:spMkLst>
        </pc:spChg>
        <pc:spChg chg="del">
          <ac:chgData name="Kuei, Kevin@DWR" userId="fba21217-e705-4c55-9169-ed7a02496608" providerId="ADAL" clId="{FB8FC5C6-D4ED-4A1D-AC5E-6F717FC8E43B}" dt="2024-06-28T19:31:12.817" v="524" actId="478"/>
          <ac:spMkLst>
            <pc:docMk/>
            <pc:sldMk cId="701129091" sldId="654"/>
            <ac:spMk id="3" creationId="{6757B631-C387-EC9A-C47E-9AE8D645F493}"/>
          </ac:spMkLst>
        </pc:spChg>
        <pc:picChg chg="add mod">
          <ac:chgData name="Kuei, Kevin@DWR" userId="fba21217-e705-4c55-9169-ed7a02496608" providerId="ADAL" clId="{FB8FC5C6-D4ED-4A1D-AC5E-6F717FC8E43B}" dt="2024-06-28T19:33:20.352" v="584" actId="1076"/>
          <ac:picMkLst>
            <pc:docMk/>
            <pc:sldMk cId="701129091" sldId="654"/>
            <ac:picMk id="5" creationId="{15DCC7FD-B856-41CB-4C6C-6A2F5FA02CFB}"/>
          </ac:picMkLst>
        </pc:picChg>
        <pc:picChg chg="add mod">
          <ac:chgData name="Kuei, Kevin@DWR" userId="fba21217-e705-4c55-9169-ed7a02496608" providerId="ADAL" clId="{FB8FC5C6-D4ED-4A1D-AC5E-6F717FC8E43B}" dt="2024-06-28T19:33:19.421" v="583" actId="1076"/>
          <ac:picMkLst>
            <pc:docMk/>
            <pc:sldMk cId="701129091" sldId="654"/>
            <ac:picMk id="7" creationId="{E20E0422-CA51-9444-16B9-C240A2E79D71}"/>
          </ac:picMkLst>
        </pc:picChg>
      </pc:sldChg>
      <pc:sldChg chg="addSp delSp modSp new mod">
        <pc:chgData name="Kuei, Kevin@DWR" userId="fba21217-e705-4c55-9169-ed7a02496608" providerId="ADAL" clId="{FB8FC5C6-D4ED-4A1D-AC5E-6F717FC8E43B}" dt="2024-06-28T20:40:26.225" v="596" actId="1076"/>
        <pc:sldMkLst>
          <pc:docMk/>
          <pc:sldMk cId="3656877559" sldId="655"/>
        </pc:sldMkLst>
        <pc:spChg chg="del">
          <ac:chgData name="Kuei, Kevin@DWR" userId="fba21217-e705-4c55-9169-ed7a02496608" providerId="ADAL" clId="{FB8FC5C6-D4ED-4A1D-AC5E-6F717FC8E43B}" dt="2024-06-28T20:12:04.159" v="586" actId="478"/>
          <ac:spMkLst>
            <pc:docMk/>
            <pc:sldMk cId="3656877559" sldId="655"/>
            <ac:spMk id="3" creationId="{F7B7FD3A-7512-2D8C-38DB-B1CA12DF69C8}"/>
          </ac:spMkLst>
        </pc:spChg>
        <pc:picChg chg="add mod ord">
          <ac:chgData name="Kuei, Kevin@DWR" userId="fba21217-e705-4c55-9169-ed7a02496608" providerId="ADAL" clId="{FB8FC5C6-D4ED-4A1D-AC5E-6F717FC8E43B}" dt="2024-06-28T20:40:22.692" v="594" actId="1076"/>
          <ac:picMkLst>
            <pc:docMk/>
            <pc:sldMk cId="3656877559" sldId="655"/>
            <ac:picMk id="5" creationId="{F315CC4E-3AF4-FBAA-C1A4-5FD928C46CCC}"/>
          </ac:picMkLst>
        </pc:picChg>
        <pc:picChg chg="add mod ord">
          <ac:chgData name="Kuei, Kevin@DWR" userId="fba21217-e705-4c55-9169-ed7a02496608" providerId="ADAL" clId="{FB8FC5C6-D4ED-4A1D-AC5E-6F717FC8E43B}" dt="2024-06-28T20:40:26.225" v="596" actId="1076"/>
          <ac:picMkLst>
            <pc:docMk/>
            <pc:sldMk cId="3656877559" sldId="655"/>
            <ac:picMk id="7" creationId="{53D8C7C9-840B-988B-4352-C6B0731F828C}"/>
          </ac:picMkLst>
        </pc:picChg>
        <pc:picChg chg="add mod">
          <ac:chgData name="Kuei, Kevin@DWR" userId="fba21217-e705-4c55-9169-ed7a02496608" providerId="ADAL" clId="{FB8FC5C6-D4ED-4A1D-AC5E-6F717FC8E43B}" dt="2024-06-28T20:40:22.692" v="594" actId="1076"/>
          <ac:picMkLst>
            <pc:docMk/>
            <pc:sldMk cId="3656877559" sldId="655"/>
            <ac:picMk id="9" creationId="{FFD2A69A-87F4-B207-707B-A6C39646C42F}"/>
          </ac:picMkLst>
        </pc:picChg>
      </pc:sldChg>
      <pc:sldChg chg="addSp delSp modSp new mod">
        <pc:chgData name="Kuei, Kevin@DWR" userId="fba21217-e705-4c55-9169-ed7a02496608" providerId="ADAL" clId="{FB8FC5C6-D4ED-4A1D-AC5E-6F717FC8E43B}" dt="2024-07-02T21:21:04.862" v="735" actId="20577"/>
        <pc:sldMkLst>
          <pc:docMk/>
          <pc:sldMk cId="1676669366" sldId="662"/>
        </pc:sldMkLst>
        <pc:spChg chg="del">
          <ac:chgData name="Kuei, Kevin@DWR" userId="fba21217-e705-4c55-9169-ed7a02496608" providerId="ADAL" clId="{FB8FC5C6-D4ED-4A1D-AC5E-6F717FC8E43B}" dt="2024-07-02T21:20:15.981" v="607" actId="478"/>
          <ac:spMkLst>
            <pc:docMk/>
            <pc:sldMk cId="1676669366" sldId="662"/>
            <ac:spMk id="3" creationId="{D46A7231-D98D-AFDB-01DA-2013BDCC0548}"/>
          </ac:spMkLst>
        </pc:spChg>
        <pc:spChg chg="add mod">
          <ac:chgData name="Kuei, Kevin@DWR" userId="fba21217-e705-4c55-9169-ed7a02496608" providerId="ADAL" clId="{FB8FC5C6-D4ED-4A1D-AC5E-6F717FC8E43B}" dt="2024-07-02T21:20:41.566" v="611" actId="207"/>
          <ac:spMkLst>
            <pc:docMk/>
            <pc:sldMk cId="1676669366" sldId="662"/>
            <ac:spMk id="6" creationId="{F0B579EE-94D8-A40B-D490-5B13D7BF80CB}"/>
          </ac:spMkLst>
        </pc:spChg>
        <pc:spChg chg="add mod">
          <ac:chgData name="Kuei, Kevin@DWR" userId="fba21217-e705-4c55-9169-ed7a02496608" providerId="ADAL" clId="{FB8FC5C6-D4ED-4A1D-AC5E-6F717FC8E43B}" dt="2024-07-02T21:21:04.862" v="735" actId="20577"/>
          <ac:spMkLst>
            <pc:docMk/>
            <pc:sldMk cId="1676669366" sldId="662"/>
            <ac:spMk id="7" creationId="{319AF138-4807-6EC1-EA96-1CEE6A43B175}"/>
          </ac:spMkLst>
        </pc:spChg>
        <pc:picChg chg="add">
          <ac:chgData name="Kuei, Kevin@DWR" userId="fba21217-e705-4c55-9169-ed7a02496608" providerId="ADAL" clId="{FB8FC5C6-D4ED-4A1D-AC5E-6F717FC8E43B}" dt="2024-07-02T21:20:29.851" v="608" actId="22"/>
          <ac:picMkLst>
            <pc:docMk/>
            <pc:sldMk cId="1676669366" sldId="662"/>
            <ac:picMk id="5" creationId="{A9C34CE7-D55F-EE84-F4B3-033A2CF492A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813810" cy="634656"/>
          </a:xfrm>
          <a:prstGeom prst="rect">
            <a:avLst/>
          </a:prstGeom>
        </p:spPr>
        <p:txBody>
          <a:bodyPr vert="horz" lIns="122566" tIns="61284" rIns="122566" bIns="61284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85253" y="2"/>
            <a:ext cx="3813810" cy="634656"/>
          </a:xfrm>
          <a:prstGeom prst="rect">
            <a:avLst/>
          </a:prstGeom>
        </p:spPr>
        <p:txBody>
          <a:bodyPr vert="horz" lIns="122566" tIns="61284" rIns="122566" bIns="61284" rtlCol="0"/>
          <a:lstStyle>
            <a:lvl1pPr algn="r">
              <a:defRPr sz="16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2014548"/>
            <a:ext cx="3813810" cy="634655"/>
          </a:xfrm>
          <a:prstGeom prst="rect">
            <a:avLst/>
          </a:prstGeom>
        </p:spPr>
        <p:txBody>
          <a:bodyPr vert="horz" lIns="122566" tIns="61284" rIns="122566" bIns="61284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985253" y="12014548"/>
            <a:ext cx="3813810" cy="634655"/>
          </a:xfrm>
          <a:prstGeom prst="rect">
            <a:avLst/>
          </a:prstGeom>
        </p:spPr>
        <p:txBody>
          <a:bodyPr vert="horz" lIns="122566" tIns="61284" rIns="122566" bIns="61284" rtlCol="0" anchor="b"/>
          <a:lstStyle>
            <a:lvl1pPr algn="r">
              <a:defRPr sz="1600"/>
            </a:lvl1pPr>
          </a:lstStyle>
          <a:p>
            <a:fld id="{0B22B0C9-2ED8-4C52-83D6-EDC776659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2443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813810" cy="632460"/>
          </a:xfrm>
          <a:prstGeom prst="rect">
            <a:avLst/>
          </a:prstGeom>
        </p:spPr>
        <p:txBody>
          <a:bodyPr vert="horz" lIns="122566" tIns="61284" rIns="122566" bIns="61284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985253" y="2"/>
            <a:ext cx="3813810" cy="632460"/>
          </a:xfrm>
          <a:prstGeom prst="rect">
            <a:avLst/>
          </a:prstGeom>
        </p:spPr>
        <p:txBody>
          <a:bodyPr vert="horz" lIns="122566" tIns="61284" rIns="122566" bIns="61284" rtlCol="0"/>
          <a:lstStyle>
            <a:lvl1pPr algn="r">
              <a:defRPr sz="16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4150" y="949325"/>
            <a:ext cx="8432800" cy="4743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2566" tIns="61284" rIns="122566" bIns="612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80110" y="6008371"/>
            <a:ext cx="7040880" cy="5692140"/>
          </a:xfrm>
          <a:prstGeom prst="rect">
            <a:avLst/>
          </a:prstGeom>
        </p:spPr>
        <p:txBody>
          <a:bodyPr vert="horz" lIns="122566" tIns="61284" rIns="122566" bIns="612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2014546"/>
            <a:ext cx="3813810" cy="632460"/>
          </a:xfrm>
          <a:prstGeom prst="rect">
            <a:avLst/>
          </a:prstGeom>
        </p:spPr>
        <p:txBody>
          <a:bodyPr vert="horz" lIns="122566" tIns="61284" rIns="122566" bIns="61284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985253" y="12014546"/>
            <a:ext cx="3813810" cy="632460"/>
          </a:xfrm>
          <a:prstGeom prst="rect">
            <a:avLst/>
          </a:prstGeom>
        </p:spPr>
        <p:txBody>
          <a:bodyPr vert="horz" lIns="122566" tIns="61284" rIns="122566" bIns="61284" rtlCol="0" anchor="b"/>
          <a:lstStyle>
            <a:lvl1pPr algn="r">
              <a:defRPr sz="1600"/>
            </a:lvl1pPr>
          </a:lstStyle>
          <a:p>
            <a:fld id="{76D523D7-8573-45D5-9DE0-5CC150F92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39412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1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4A5979C-01B7-B629-1F2E-4CCD3B6FE321}"/>
              </a:ext>
            </a:extLst>
          </p:cNvPr>
          <p:cNvGrpSpPr/>
          <p:nvPr userDrawn="1"/>
        </p:nvGrpSpPr>
        <p:grpSpPr>
          <a:xfrm>
            <a:off x="0" y="2864486"/>
            <a:ext cx="12192000" cy="45719"/>
            <a:chOff x="609600" y="598216"/>
            <a:chExt cx="10972800" cy="44450"/>
          </a:xfrm>
        </p:grpSpPr>
        <p:sp>
          <p:nvSpPr>
            <p:cNvPr id="11" name="Line - BLUE">
              <a:extLst>
                <a:ext uri="{FF2B5EF4-FFF2-40B4-BE49-F238E27FC236}">
                  <a16:creationId xmlns:a16="http://schemas.microsoft.com/office/drawing/2014/main" id="{01B17104-BFDB-C164-4D6C-2DE5CA882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" y="642666"/>
              <a:ext cx="10972800" cy="0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>
                <a:solidFill>
                  <a:srgbClr val="1F497D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Line - GOLD">
              <a:extLst>
                <a:ext uri="{FF2B5EF4-FFF2-40B4-BE49-F238E27FC236}">
                  <a16:creationId xmlns:a16="http://schemas.microsoft.com/office/drawing/2014/main" id="{50713903-E662-E5CE-A2C7-F911A7A21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" y="598216"/>
              <a:ext cx="109728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>
                <a:solidFill>
                  <a:srgbClr val="1F497D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" name="Title 6"/>
          <p:cNvSpPr>
            <a:spLocks noGrp="1"/>
          </p:cNvSpPr>
          <p:nvPr>
            <p:ph type="ctrTitle"/>
          </p:nvPr>
        </p:nvSpPr>
        <p:spPr bwMode="auto">
          <a:xfrm>
            <a:off x="0" y="1036320"/>
            <a:ext cx="12192000" cy="13625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CA" sz="3600" b="1" i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733" b="1" i="1">
                <a:solidFill>
                  <a:srgbClr val="1F497D"/>
                </a:solidFill>
                <a:latin typeface="Arial" charset="0"/>
                <a:cs typeface="Arial" charset="0"/>
              </a:rPr>
              <a:t>Click to edit Master title style</a:t>
            </a:r>
            <a:endParaRPr lang="en-CA" sz="3733" b="1" i="1">
              <a:solidFill>
                <a:srgbClr val="1F497D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87680" y="3304032"/>
            <a:ext cx="7802880" cy="32918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2600" b="0" i="1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2400" b="0" i="1" kern="12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2400" b="0" i="1" kern="12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2400" b="0" i="1" kern="12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2400" b="0" i="1" kern="1200" dirty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/ Co-Author Name / Long Date / Meeting Name Co-Author Name</a:t>
            </a:r>
          </a:p>
          <a:p>
            <a:pPr lvl="0"/>
            <a:endParaRPr lang="en-US"/>
          </a:p>
          <a:p>
            <a:pPr lvl="0"/>
            <a:r>
              <a:rPr lang="en-US"/>
              <a:t>Long Date</a:t>
            </a:r>
          </a:p>
          <a:p>
            <a:pPr lvl="0"/>
            <a:r>
              <a:rPr lang="en-US"/>
              <a:t>Meeting Name</a:t>
            </a:r>
          </a:p>
        </p:txBody>
      </p:sp>
    </p:spTree>
    <p:extLst>
      <p:ext uri="{BB962C8B-B14F-4D97-AF65-F5344CB8AC3E}">
        <p14:creationId xmlns:p14="http://schemas.microsoft.com/office/powerpoint/2010/main" val="148783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524256"/>
          </a:xfrm>
          <a:prstGeom prst="rect">
            <a:avLst/>
          </a:prstGeom>
        </p:spPr>
        <p:txBody>
          <a:bodyPr anchor="ctr"/>
          <a:lstStyle>
            <a:lvl1pPr algn="l">
              <a:defRPr lang="en-US" sz="2800" i="1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/>
              <a:t>Click to edit content header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3C2972-BEC9-4A3D-99B4-839463C3AE5F}"/>
              </a:ext>
            </a:extLst>
          </p:cNvPr>
          <p:cNvGrpSpPr/>
          <p:nvPr userDrawn="1"/>
        </p:nvGrpSpPr>
        <p:grpSpPr>
          <a:xfrm>
            <a:off x="0" y="479806"/>
            <a:ext cx="12188952" cy="44450"/>
            <a:chOff x="609600" y="598216"/>
            <a:chExt cx="10972800" cy="44450"/>
          </a:xfrm>
        </p:grpSpPr>
        <p:sp>
          <p:nvSpPr>
            <p:cNvPr id="7" name="Line - BLUE"/>
            <p:cNvSpPr>
              <a:spLocks noChangeShapeType="1"/>
            </p:cNvSpPr>
            <p:nvPr/>
          </p:nvSpPr>
          <p:spPr bwMode="auto">
            <a:xfrm>
              <a:off x="609600" y="642666"/>
              <a:ext cx="10972800" cy="0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>
                <a:solidFill>
                  <a:srgbClr val="1F497D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Line - GOLD"/>
            <p:cNvSpPr>
              <a:spLocks noChangeShapeType="1"/>
            </p:cNvSpPr>
            <p:nvPr/>
          </p:nvSpPr>
          <p:spPr bwMode="auto">
            <a:xfrm>
              <a:off x="609600" y="598216"/>
              <a:ext cx="109728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>
                <a:solidFill>
                  <a:srgbClr val="1F497D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5" name="CONTENT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2400" y="640080"/>
            <a:ext cx="11887200" cy="6217920"/>
          </a:xfrm>
          <a:prstGeom prst="rect">
            <a:avLst/>
          </a:prstGeom>
        </p:spPr>
        <p:txBody>
          <a:bodyPr lIns="91440"/>
          <a:lstStyle>
            <a:lvl1pPr marL="304792" indent="-304792">
              <a:spcBef>
                <a:spcPts val="533"/>
              </a:spcBef>
              <a:buFont typeface="Wingdings" charset="2"/>
              <a:buChar char="Ø"/>
              <a:tabLst/>
              <a:defRPr sz="20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11702" indent="-304792">
              <a:spcBef>
                <a:spcPts val="533"/>
              </a:spcBef>
              <a:buFont typeface="Wingdings" charset="2"/>
              <a:buChar char="§"/>
              <a:tabLst/>
              <a:defRPr sz="20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-298443">
              <a:buSzPct val="75000"/>
              <a:buFont typeface="Arial" panose="020B0604020202020204" pitchFamily="34" charset="0"/>
              <a:buChar char="○"/>
              <a:tabLst/>
              <a:defRPr sz="20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23403" indent="-300559">
              <a:spcBef>
                <a:spcPts val="533"/>
              </a:spcBef>
              <a:buFont typeface="Arial" panose="020B0604020202020204" pitchFamily="34" charset="0"/>
              <a:buChar char="‒"/>
              <a:tabLst/>
              <a:defRPr sz="20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</a:lstStyle>
          <a:p>
            <a:pPr lvl="0"/>
            <a:r>
              <a:rPr lang="en-US"/>
              <a:t>Bullet List</a:t>
            </a:r>
          </a:p>
          <a:p>
            <a:pPr lvl="1"/>
            <a:r>
              <a:rPr lang="en-US"/>
              <a:t>Indent Level 1</a:t>
            </a:r>
          </a:p>
          <a:p>
            <a:pPr lvl="2"/>
            <a:r>
              <a:rPr lang="en-US"/>
              <a:t>Indent Level 2</a:t>
            </a:r>
          </a:p>
          <a:p>
            <a:pPr lvl="3"/>
            <a:r>
              <a:rPr lang="en-US"/>
              <a:t>Indent Level 3</a:t>
            </a:r>
          </a:p>
        </p:txBody>
      </p:sp>
    </p:spTree>
    <p:extLst>
      <p:ext uri="{BB962C8B-B14F-4D97-AF65-F5344CB8AC3E}">
        <p14:creationId xmlns:p14="http://schemas.microsoft.com/office/powerpoint/2010/main" val="63080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575353" y="3338399"/>
            <a:ext cx="109728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i="1">
              <a:solidFill>
                <a:srgbClr val="1F497D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Line - BLUE">
            <a:extLst>
              <a:ext uri="{FF2B5EF4-FFF2-40B4-BE49-F238E27FC236}">
                <a16:creationId xmlns:a16="http://schemas.microsoft.com/office/drawing/2014/main" id="{80899DDA-3BCA-4638-9D55-66E49D97DE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353" y="3382849"/>
            <a:ext cx="10972800" cy="0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i="1">
              <a:solidFill>
                <a:srgbClr val="1F497D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7680" y="1640142"/>
            <a:ext cx="11093507" cy="1670137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sz="28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Click to edit Transition Slide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D105D3B-3ADC-2595-4839-B46D7520B2ED}"/>
              </a:ext>
            </a:extLst>
          </p:cNvPr>
          <p:cNvGrpSpPr/>
          <p:nvPr userDrawn="1"/>
        </p:nvGrpSpPr>
        <p:grpSpPr>
          <a:xfrm>
            <a:off x="0" y="1969138"/>
            <a:ext cx="12192000" cy="45719"/>
            <a:chOff x="609600" y="598216"/>
            <a:chExt cx="10972800" cy="44450"/>
          </a:xfrm>
        </p:grpSpPr>
        <p:sp>
          <p:nvSpPr>
            <p:cNvPr id="13" name="Line - BLUE">
              <a:extLst>
                <a:ext uri="{FF2B5EF4-FFF2-40B4-BE49-F238E27FC236}">
                  <a16:creationId xmlns:a16="http://schemas.microsoft.com/office/drawing/2014/main" id="{E682EB0C-BFEB-F57E-7EA3-865D46941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" y="642666"/>
              <a:ext cx="10972800" cy="0"/>
            </a:xfrm>
            <a:prstGeom prst="line">
              <a:avLst/>
            </a:prstGeom>
            <a:noFill/>
            <a:ln w="28575">
              <a:solidFill>
                <a:schemeClr val="accent5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>
                <a:solidFill>
                  <a:srgbClr val="1F497D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Line - GOLD">
              <a:extLst>
                <a:ext uri="{FF2B5EF4-FFF2-40B4-BE49-F238E27FC236}">
                  <a16:creationId xmlns:a16="http://schemas.microsoft.com/office/drawing/2014/main" id="{DA597A9F-7EB5-AC6E-0258-B8A6EAC6B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" y="598216"/>
              <a:ext cx="109728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>
                <a:solidFill>
                  <a:srgbClr val="1F497D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" name="Title 6"/>
          <p:cNvSpPr>
            <a:spLocks noGrp="1"/>
          </p:cNvSpPr>
          <p:nvPr>
            <p:ph type="ctrTitle" hasCustomPrompt="1"/>
          </p:nvPr>
        </p:nvSpPr>
        <p:spPr bwMode="auto">
          <a:xfrm>
            <a:off x="0" y="226448"/>
            <a:ext cx="12192000" cy="14834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CA" sz="3733" b="1" i="1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2371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26" r:id="rId2"/>
    <p:sldLayoutId id="2147483827" r:id="rId3"/>
    <p:sldLayoutId id="2147483831" r:id="rId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29C8-C61B-B9BB-AA55-685DAA54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349C2-8075-A7E4-C67F-86BC98A0AB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30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CEB4701-C715-0617-3393-CCB4029C0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881"/>
            <a:ext cx="12192000" cy="42322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96E82B0-1A1B-9B19-2385-9E3C1FF1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FCF6D-DDAF-B84B-6501-89B4E80CE125}"/>
              </a:ext>
            </a:extLst>
          </p:cNvPr>
          <p:cNvCxnSpPr/>
          <p:nvPr/>
        </p:nvCxnSpPr>
        <p:spPr>
          <a:xfrm flipV="1">
            <a:off x="10475684" y="364779"/>
            <a:ext cx="1371600" cy="730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92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5B1637-663B-0741-D961-70AA26E06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2363" y="694944"/>
            <a:ext cx="6247272" cy="61630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2AFCA6-8845-5944-FF23-5F89EA7F9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B086B4-E880-0947-808D-025C8C659AEF}"/>
              </a:ext>
            </a:extLst>
          </p:cNvPr>
          <p:cNvCxnSpPr>
            <a:cxnSpLocks/>
          </p:cNvCxnSpPr>
          <p:nvPr/>
        </p:nvCxnSpPr>
        <p:spPr>
          <a:xfrm flipV="1">
            <a:off x="11452327" y="923579"/>
            <a:ext cx="579107" cy="308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4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2B04521-6202-9E64-EF9B-AFC794ACA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8352" y="694944"/>
            <a:ext cx="9095293" cy="61630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0C695E2-048B-3BCA-8DFE-62D02B26C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2506F0-1A17-EDC6-57D0-79F7746E2C75}"/>
              </a:ext>
            </a:extLst>
          </p:cNvPr>
          <p:cNvCxnSpPr>
            <a:cxnSpLocks/>
          </p:cNvCxnSpPr>
          <p:nvPr/>
        </p:nvCxnSpPr>
        <p:spPr>
          <a:xfrm>
            <a:off x="10414000" y="425450"/>
            <a:ext cx="1022350" cy="781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85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6F3D83B-3441-6150-D4AA-C6B9D622A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8352" y="694944"/>
            <a:ext cx="9095293" cy="61630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8A1BAF1-BDAA-E744-74A7-955C084A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8C91AD-7ACD-EC8B-62F4-99BEEDD83FFB}"/>
              </a:ext>
            </a:extLst>
          </p:cNvPr>
          <p:cNvCxnSpPr>
            <a:cxnSpLocks/>
          </p:cNvCxnSpPr>
          <p:nvPr/>
        </p:nvCxnSpPr>
        <p:spPr>
          <a:xfrm>
            <a:off x="10693409" y="355600"/>
            <a:ext cx="742941" cy="850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96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98B6F31-8E96-3E7C-5F28-09366B41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8352" y="694944"/>
            <a:ext cx="9095293" cy="61630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C25BDA6-4903-3B23-C746-7F78C2B21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5273BF-A994-B32B-54F5-209B00311D57}"/>
              </a:ext>
            </a:extLst>
          </p:cNvPr>
          <p:cNvCxnSpPr>
            <a:cxnSpLocks/>
          </p:cNvCxnSpPr>
          <p:nvPr/>
        </p:nvCxnSpPr>
        <p:spPr>
          <a:xfrm>
            <a:off x="11239509" y="98806"/>
            <a:ext cx="742941" cy="850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80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F42CB-2FAA-910B-255E-E3478402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735"/>
            <a:ext cx="12192000" cy="63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0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3A528-76BE-EE07-CC57-F3FCD182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63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66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4C2D55-9657-38AB-E577-BD5315A2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743"/>
            <a:ext cx="12192000" cy="585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2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graph with multiple colored lines&#10;&#10;Description automatically generated with medium confidence">
            <a:extLst>
              <a:ext uri="{FF2B5EF4-FFF2-40B4-BE49-F238E27FC236}">
                <a16:creationId xmlns:a16="http://schemas.microsoft.com/office/drawing/2014/main" id="{9CFC1DEF-F490-E042-4865-B8B6E190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2" y="0"/>
            <a:ext cx="6107572" cy="6400800"/>
          </a:xfrm>
          <a:prstGeom prst="rect">
            <a:avLst/>
          </a:prstGeom>
        </p:spPr>
      </p:pic>
      <p:pic>
        <p:nvPicPr>
          <p:cNvPr id="13" name="Picture 12" descr="A graph of a structure&#10;&#10;Description automatically generated with medium confidence">
            <a:extLst>
              <a:ext uri="{FF2B5EF4-FFF2-40B4-BE49-F238E27FC236}">
                <a16:creationId xmlns:a16="http://schemas.microsoft.com/office/drawing/2014/main" id="{DD9E2280-F7E9-5C0C-C572-450224C53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12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748C3F0-E768-FDE6-F829-0A9314BC0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107572" cy="6400800"/>
          </a:xfrm>
          <a:prstGeom prst="rect">
            <a:avLst/>
          </a:prstGeom>
        </p:spPr>
      </p:pic>
      <p:pic>
        <p:nvPicPr>
          <p:cNvPr id="8" name="Picture 7" descr="A blue and purple cube with columns&#10;&#10;Description automatically generated with medium confidence">
            <a:extLst>
              <a:ext uri="{FF2B5EF4-FFF2-40B4-BE49-F238E27FC236}">
                <a16:creationId xmlns:a16="http://schemas.microsoft.com/office/drawing/2014/main" id="{2BF7E80D-8EDB-D8C5-1A33-100C8DCC2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2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90E8-A0BC-B26B-1E3C-26ABD9F6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2EDB17-A642-70EA-D098-99DCE4DD1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790" y="1237869"/>
            <a:ext cx="6590414" cy="44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3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generated image of a structure&#10;&#10;Description automatically generated">
            <a:extLst>
              <a:ext uri="{FF2B5EF4-FFF2-40B4-BE49-F238E27FC236}">
                <a16:creationId xmlns:a16="http://schemas.microsoft.com/office/drawing/2014/main" id="{3835DC96-79FF-A64A-4017-4E260B3B7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2" y="0"/>
            <a:ext cx="6107572" cy="6400800"/>
          </a:xfrm>
          <a:prstGeom prst="rect">
            <a:avLst/>
          </a:prstGeom>
        </p:spPr>
      </p:pic>
      <p:pic>
        <p:nvPicPr>
          <p:cNvPr id="6" name="Picture 5" descr="A blue and purple structure&#10;&#10;Description automatically generated with medium confidence">
            <a:extLst>
              <a:ext uri="{FF2B5EF4-FFF2-40B4-BE49-F238E27FC236}">
                <a16:creationId xmlns:a16="http://schemas.microsoft.com/office/drawing/2014/main" id="{68FB6A13-FF83-F041-8B68-A8A30A714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7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generated image of a graph&#10;&#10;Description automatically generated with medium confidence">
            <a:extLst>
              <a:ext uri="{FF2B5EF4-FFF2-40B4-BE49-F238E27FC236}">
                <a16:creationId xmlns:a16="http://schemas.microsoft.com/office/drawing/2014/main" id="{1F1C7A34-A322-C2FD-D7B3-0AB839059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2" y="0"/>
            <a:ext cx="6107572" cy="6400800"/>
          </a:xfrm>
          <a:prstGeom prst="rect">
            <a:avLst/>
          </a:prstGeom>
        </p:spPr>
      </p:pic>
      <p:pic>
        <p:nvPicPr>
          <p:cNvPr id="8" name="Picture 7" descr="A blue and purple building&#10;&#10;Description automatically generated with medium confidence">
            <a:extLst>
              <a:ext uri="{FF2B5EF4-FFF2-40B4-BE49-F238E27FC236}">
                <a16:creationId xmlns:a16="http://schemas.microsoft.com/office/drawing/2014/main" id="{5DFF7E17-FE1F-1124-1A45-7D040E453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21557E8-3CD9-98AD-3A9D-703766475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2" y="0"/>
            <a:ext cx="6107572" cy="6400800"/>
          </a:xfrm>
          <a:prstGeom prst="rect">
            <a:avLst/>
          </a:prstGeom>
        </p:spPr>
      </p:pic>
      <p:pic>
        <p:nvPicPr>
          <p:cNvPr id="6" name="Picture 5" descr="A blue and purple structure&#10;&#10;Description automatically generated with medium confidence">
            <a:extLst>
              <a:ext uri="{FF2B5EF4-FFF2-40B4-BE49-F238E27FC236}">
                <a16:creationId xmlns:a16="http://schemas.microsoft.com/office/drawing/2014/main" id="{ED24B906-5A25-92EA-F9CA-2853C4102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23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ED25751-9292-375A-F194-EFE89194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2" y="0"/>
            <a:ext cx="6107572" cy="6400800"/>
          </a:xfrm>
          <a:prstGeom prst="rect">
            <a:avLst/>
          </a:prstGeom>
        </p:spPr>
      </p:pic>
      <p:pic>
        <p:nvPicPr>
          <p:cNvPr id="6" name="Picture 5" descr="A blue and green structure&#10;&#10;Description automatically generated with medium confidence">
            <a:extLst>
              <a:ext uri="{FF2B5EF4-FFF2-40B4-BE49-F238E27FC236}">
                <a16:creationId xmlns:a16="http://schemas.microsoft.com/office/drawing/2014/main" id="{CBBBF01C-07F4-F0D5-4276-CAC1DD1B8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generated image of a grid&#10;&#10;Description automatically generated with medium confidence">
            <a:extLst>
              <a:ext uri="{FF2B5EF4-FFF2-40B4-BE49-F238E27FC236}">
                <a16:creationId xmlns:a16="http://schemas.microsoft.com/office/drawing/2014/main" id="{54D3E886-59A6-5394-BB7C-E1D6F719D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2" y="0"/>
            <a:ext cx="6107572" cy="6400800"/>
          </a:xfrm>
          <a:prstGeom prst="rect">
            <a:avLst/>
          </a:prstGeom>
        </p:spPr>
      </p:pic>
      <p:pic>
        <p:nvPicPr>
          <p:cNvPr id="6" name="Picture 5" descr="A diagram of a structure&#10;&#10;Description automatically generated">
            <a:extLst>
              <a:ext uri="{FF2B5EF4-FFF2-40B4-BE49-F238E27FC236}">
                <a16:creationId xmlns:a16="http://schemas.microsoft.com/office/drawing/2014/main" id="{86F2B4EE-6892-8BC9-C329-52AFB0152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56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generated graph&#10;&#10;Description automatically generated">
            <a:extLst>
              <a:ext uri="{FF2B5EF4-FFF2-40B4-BE49-F238E27FC236}">
                <a16:creationId xmlns:a16="http://schemas.microsoft.com/office/drawing/2014/main" id="{62E880B3-5555-4B58-BCAB-2C741F0A3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2" y="0"/>
            <a:ext cx="6107572" cy="6400800"/>
          </a:xfrm>
          <a:prstGeom prst="rect">
            <a:avLst/>
          </a:prstGeom>
        </p:spPr>
      </p:pic>
      <p:pic>
        <p:nvPicPr>
          <p:cNvPr id="7" name="Picture 6" descr="A green structure with columns&#10;&#10;Description automatically generated">
            <a:extLst>
              <a:ext uri="{FF2B5EF4-FFF2-40B4-BE49-F238E27FC236}">
                <a16:creationId xmlns:a16="http://schemas.microsoft.com/office/drawing/2014/main" id="{72A289E6-622D-5E85-6BF5-C5068B8D0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generated graph&#10;&#10;Description automatically generated">
            <a:extLst>
              <a:ext uri="{FF2B5EF4-FFF2-40B4-BE49-F238E27FC236}">
                <a16:creationId xmlns:a16="http://schemas.microsoft.com/office/drawing/2014/main" id="{D037E999-9335-DF39-714C-FA406251E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2" y="0"/>
            <a:ext cx="6107572" cy="6400800"/>
          </a:xfrm>
          <a:prstGeom prst="rect">
            <a:avLst/>
          </a:prstGeom>
        </p:spPr>
      </p:pic>
      <p:pic>
        <p:nvPicPr>
          <p:cNvPr id="8" name="Picture 7" descr="A green and purple objects&#10;&#10;Description automatically generated with medium confidence">
            <a:extLst>
              <a:ext uri="{FF2B5EF4-FFF2-40B4-BE49-F238E27FC236}">
                <a16:creationId xmlns:a16="http://schemas.microsoft.com/office/drawing/2014/main" id="{B62C7B85-BBFB-13AA-8D87-2F3C6FAE3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22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D914D1A-9B7F-A00B-9B5F-8BCF3D65F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2" y="0"/>
            <a:ext cx="6107572" cy="6400800"/>
          </a:xfrm>
          <a:prstGeom prst="rect">
            <a:avLst/>
          </a:prstGeom>
        </p:spPr>
      </p:pic>
      <p:pic>
        <p:nvPicPr>
          <p:cNvPr id="6" name="Picture 5" descr="A green and blue graph&#10;&#10;Description automatically generated with medium confidence">
            <a:extLst>
              <a:ext uri="{FF2B5EF4-FFF2-40B4-BE49-F238E27FC236}">
                <a16:creationId xmlns:a16="http://schemas.microsoft.com/office/drawing/2014/main" id="{D3A45110-F452-407D-D311-9BF718748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5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0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56D4EA6-0372-55E1-2846-BD6664E29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19" y="0"/>
            <a:ext cx="6126480" cy="6126480"/>
          </a:xfrm>
          <a:prstGeom prst="rect">
            <a:avLst/>
          </a:prstGeom>
        </p:spPr>
      </p:pic>
      <p:pic>
        <p:nvPicPr>
          <p:cNvPr id="8" name="Picture 7" descr="A diagram of a structure&#10;&#10;Description automatically generated">
            <a:extLst>
              <a:ext uri="{FF2B5EF4-FFF2-40B4-BE49-F238E27FC236}">
                <a16:creationId xmlns:a16="http://schemas.microsoft.com/office/drawing/2014/main" id="{F3818E98-57AF-4E93-9242-9A7605DB4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648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0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generated image of a structure&#10;&#10;Description automatically generated">
            <a:extLst>
              <a:ext uri="{FF2B5EF4-FFF2-40B4-BE49-F238E27FC236}">
                <a16:creationId xmlns:a16="http://schemas.microsoft.com/office/drawing/2014/main" id="{2FF81B44-D437-6176-B492-C81A0E19F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0"/>
            <a:ext cx="6126480" cy="6126480"/>
          </a:xfrm>
          <a:prstGeom prst="rect">
            <a:avLst/>
          </a:prstGeom>
        </p:spPr>
      </p:pic>
      <p:pic>
        <p:nvPicPr>
          <p:cNvPr id="6" name="Picture 5" descr="A blueprint of a building&#10;&#10;Description automatically generated">
            <a:extLst>
              <a:ext uri="{FF2B5EF4-FFF2-40B4-BE49-F238E27FC236}">
                <a16:creationId xmlns:a16="http://schemas.microsoft.com/office/drawing/2014/main" id="{F451DCE7-03FA-9E3D-8E57-7BE6F139C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648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039F9A1-C90F-3DEB-BFF9-E512F90E6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8610"/>
            <a:ext cx="12192000" cy="623939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45480C4-87C7-38AE-D0A4-8C8C85833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FCDD3A-8021-68F0-D812-EF4F470BDB76}"/>
              </a:ext>
            </a:extLst>
          </p:cNvPr>
          <p:cNvCxnSpPr>
            <a:cxnSpLocks/>
          </p:cNvCxnSpPr>
          <p:nvPr/>
        </p:nvCxnSpPr>
        <p:spPr>
          <a:xfrm flipV="1">
            <a:off x="10407650" y="28192"/>
            <a:ext cx="906234" cy="4824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14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69760B-2370-DF7C-4E57-48B706D6E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0"/>
            <a:ext cx="6126480" cy="6126480"/>
          </a:xfrm>
          <a:prstGeom prst="rect">
            <a:avLst/>
          </a:prstGeom>
        </p:spPr>
      </p:pic>
      <p:pic>
        <p:nvPicPr>
          <p:cNvPr id="6" name="Picture 5" descr="A blueprint of a building&#10;&#10;Description automatically generated">
            <a:extLst>
              <a:ext uri="{FF2B5EF4-FFF2-40B4-BE49-F238E27FC236}">
                <a16:creationId xmlns:a16="http://schemas.microsoft.com/office/drawing/2014/main" id="{55EA0902-BE2C-62ED-DED4-98EAC8C77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648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98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generated image of a building&#10;&#10;Description automatically generated">
            <a:extLst>
              <a:ext uri="{FF2B5EF4-FFF2-40B4-BE49-F238E27FC236}">
                <a16:creationId xmlns:a16="http://schemas.microsoft.com/office/drawing/2014/main" id="{1EC55FD3-1E88-D96E-724F-233C4A287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6480" cy="6126480"/>
          </a:xfrm>
          <a:prstGeom prst="rect">
            <a:avLst/>
          </a:prstGeom>
        </p:spPr>
      </p:pic>
      <p:pic>
        <p:nvPicPr>
          <p:cNvPr id="6" name="Picture 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A2102FF7-CC6D-FE6D-E39C-E47C02076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0"/>
            <a:ext cx="612648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1421B213-81C4-3402-3B4F-04F523EB6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0"/>
            <a:ext cx="6126480" cy="6126480"/>
          </a:xfrm>
          <a:prstGeom prst="rect">
            <a:avLst/>
          </a:prstGeom>
        </p:spPr>
      </p:pic>
      <p:pic>
        <p:nvPicPr>
          <p:cNvPr id="6" name="Picture 5" descr="A computer generated image of a structure&#10;&#10;Description automatically generated with medium confidence">
            <a:extLst>
              <a:ext uri="{FF2B5EF4-FFF2-40B4-BE49-F238E27FC236}">
                <a16:creationId xmlns:a16="http://schemas.microsoft.com/office/drawing/2014/main" id="{F6560FD8-C24F-2ECC-5E22-4C8AA3823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648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3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structure&#10;&#10;Description automatically generated">
            <a:extLst>
              <a:ext uri="{FF2B5EF4-FFF2-40B4-BE49-F238E27FC236}">
                <a16:creationId xmlns:a16="http://schemas.microsoft.com/office/drawing/2014/main" id="{B8D694AC-6EAD-3913-3C77-30174A57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6480" cy="612648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44EEA3B-C54E-554E-3BBD-48FCD030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0"/>
            <a:ext cx="612648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ollage of squares with different colored squares&#10;&#10;Description automatically generated">
            <a:extLst>
              <a:ext uri="{FF2B5EF4-FFF2-40B4-BE49-F238E27FC236}">
                <a16:creationId xmlns:a16="http://schemas.microsoft.com/office/drawing/2014/main" id="{3DDB4C54-07EB-6EAA-73EF-294B4619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22" y="575364"/>
            <a:ext cx="9547556" cy="628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90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93D3-3963-C9A9-F79B-D7B3C7D3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472313-522A-699E-33BD-3B00DEBE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245"/>
            <a:ext cx="12192000" cy="60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95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93D3-3963-C9A9-F79B-D7B3C7D3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952BD-87B1-A90C-64BB-E3CC9001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245"/>
            <a:ext cx="12192000" cy="60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43E6-E99B-5296-5119-CC8E8AAE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BAEBC7-71CF-9A2B-26AB-EBCFEDA1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1054"/>
            <a:ext cx="12192000" cy="42358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6BEF53-B939-6999-A8CF-707A2F046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9D886C-41B4-923A-B901-2D186CE6E0B0}"/>
              </a:ext>
            </a:extLst>
          </p:cNvPr>
          <p:cNvCxnSpPr/>
          <p:nvPr/>
        </p:nvCxnSpPr>
        <p:spPr>
          <a:xfrm flipV="1">
            <a:off x="10475684" y="364779"/>
            <a:ext cx="1371600" cy="730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0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54F34D-8DDE-5562-E392-FA817914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3497" y="696686"/>
            <a:ext cx="6345005" cy="616131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C6F905-EE2D-3AFB-42A4-7E1D551D3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868855-C55D-E722-0405-3310AE895553}"/>
              </a:ext>
            </a:extLst>
          </p:cNvPr>
          <p:cNvCxnSpPr>
            <a:cxnSpLocks/>
          </p:cNvCxnSpPr>
          <p:nvPr/>
        </p:nvCxnSpPr>
        <p:spPr>
          <a:xfrm flipV="1">
            <a:off x="11452327" y="923579"/>
            <a:ext cx="579107" cy="308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1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EA016E-33E8-B901-77C9-95216B443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589" y="694944"/>
            <a:ext cx="9194820" cy="61630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5BF8B26-E33A-38F2-B8F7-F42E21D75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C439B5-9662-C0B6-7619-2A6A765FF860}"/>
              </a:ext>
            </a:extLst>
          </p:cNvPr>
          <p:cNvCxnSpPr>
            <a:cxnSpLocks/>
          </p:cNvCxnSpPr>
          <p:nvPr/>
        </p:nvCxnSpPr>
        <p:spPr>
          <a:xfrm>
            <a:off x="10414000" y="425450"/>
            <a:ext cx="1022350" cy="781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5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D86D3E-CC13-A1D5-380F-FD453504F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589" y="694944"/>
            <a:ext cx="9194820" cy="61630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785FDAB-C14F-0F54-777C-D902D0CB2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BBAE73-2DC0-4B36-AE6F-32DEDCFA20B6}"/>
              </a:ext>
            </a:extLst>
          </p:cNvPr>
          <p:cNvCxnSpPr>
            <a:cxnSpLocks/>
          </p:cNvCxnSpPr>
          <p:nvPr/>
        </p:nvCxnSpPr>
        <p:spPr>
          <a:xfrm>
            <a:off x="10693409" y="355600"/>
            <a:ext cx="742941" cy="850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81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CA363E1-856D-CA54-474D-4D4A59F3C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589" y="694944"/>
            <a:ext cx="9194820" cy="61630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DF6CE46-5D1B-BB72-195C-350859DC9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F7E97A-0271-A42F-36F7-25AD561B07BA}"/>
              </a:ext>
            </a:extLst>
          </p:cNvPr>
          <p:cNvCxnSpPr>
            <a:cxnSpLocks/>
          </p:cNvCxnSpPr>
          <p:nvPr/>
        </p:nvCxnSpPr>
        <p:spPr>
          <a:xfrm>
            <a:off x="11239509" y="98806"/>
            <a:ext cx="742941" cy="850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5885-3ACA-633A-5D58-D04EF07F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63C34E-5F99-B02F-8026-4F4F4554C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66615"/>
            <a:ext cx="12192000" cy="629138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C0862A-C7C3-4896-C5C2-A2D8BF2B2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0970" y="28192"/>
            <a:ext cx="2061029" cy="14034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A655D7-B47D-3AE4-369D-A92733ADDE36}"/>
              </a:ext>
            </a:extLst>
          </p:cNvPr>
          <p:cNvCxnSpPr>
            <a:cxnSpLocks/>
          </p:cNvCxnSpPr>
          <p:nvPr/>
        </p:nvCxnSpPr>
        <p:spPr>
          <a:xfrm flipV="1">
            <a:off x="10407650" y="28192"/>
            <a:ext cx="906234" cy="4824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09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rtlCol="0">
        <a:spAutoFit/>
      </a:bodyPr>
      <a:lstStyle>
        <a:defPPr>
          <a:spcBef>
            <a:spcPct val="20000"/>
          </a:spcBef>
          <a:defRPr sz="2000" i="1" dirty="0" smtClean="0">
            <a:solidFill>
              <a:srgbClr val="002855"/>
            </a:solidFill>
            <a:latin typeface="+mn-lt"/>
            <a:ea typeface="ＭＳ Ｐゴシック" pitchFamily="48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_powerpoint_template_2017_correct_size" id="{B9324BF5-82B5-4027-95A2-7A040DD47A64}" vid="{49397F5A-1B5C-48D5-B2E1-9CB429E124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6C31FCD00AC47BA27970F67EC9143" ma:contentTypeVersion="0" ma:contentTypeDescription="Create a new document." ma:contentTypeScope="" ma:versionID="79ace9c86730e4193c4d72033bc80fa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0764020dbff3912c037682b75640b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DECA16-E392-4732-AFA4-BD0A8E7E25CE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39EA98A-EB9D-49B5-8E01-16178F38BDF1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A1A2526-156C-4266-A300-DFC4A1385E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1596</TotalTime>
  <Words>1</Words>
  <Application>Microsoft Office PowerPoint</Application>
  <PresentationFormat>Widescreen</PresentationFormat>
  <Paragraphs>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Wingdings</vt:lpstr>
      <vt:lpstr>Office Theme</vt:lpstr>
      <vt:lpstr>geoprocessing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Davis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Basin AV Jurisdictional Determination</dc:title>
  <dc:creator>Pires-Sturm, Alexander@DWR</dc:creator>
  <cp:lastModifiedBy>Kuei, Kevin@DWR</cp:lastModifiedBy>
  <cp:revision>1</cp:revision>
  <cp:lastPrinted>2023-06-06T21:20:47Z</cp:lastPrinted>
  <dcterms:created xsi:type="dcterms:W3CDTF">2019-12-19T23:39:52Z</dcterms:created>
  <dcterms:modified xsi:type="dcterms:W3CDTF">2024-07-10T04:53:01Z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0x0101009186C31FCD00AC47BA27970F67EC9143</vt:lpwstr>
  </property>
</Properties>
</file>